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0"/>
  </p:notesMasterIdLst>
  <p:handoutMasterIdLst>
    <p:handoutMasterId r:id="rId41"/>
  </p:handoutMasterIdLst>
  <p:sldIdLst>
    <p:sldId id="261" r:id="rId3"/>
    <p:sldId id="278" r:id="rId4"/>
    <p:sldId id="307" r:id="rId5"/>
    <p:sldId id="279" r:id="rId6"/>
    <p:sldId id="312" r:id="rId7"/>
    <p:sldId id="262" r:id="rId8"/>
    <p:sldId id="263" r:id="rId9"/>
    <p:sldId id="268" r:id="rId10"/>
    <p:sldId id="270" r:id="rId11"/>
    <p:sldId id="272" r:id="rId12"/>
    <p:sldId id="274" r:id="rId13"/>
    <p:sldId id="275" r:id="rId14"/>
    <p:sldId id="276" r:id="rId15"/>
    <p:sldId id="277" r:id="rId16"/>
    <p:sldId id="320" r:id="rId17"/>
    <p:sldId id="280" r:id="rId18"/>
    <p:sldId id="282" r:id="rId19"/>
    <p:sldId id="283" r:id="rId20"/>
    <p:sldId id="286" r:id="rId21"/>
    <p:sldId id="290" r:id="rId22"/>
    <p:sldId id="318" r:id="rId23"/>
    <p:sldId id="317" r:id="rId24"/>
    <p:sldId id="296" r:id="rId25"/>
    <p:sldId id="292" r:id="rId26"/>
    <p:sldId id="295" r:id="rId27"/>
    <p:sldId id="297" r:id="rId28"/>
    <p:sldId id="315" r:id="rId29"/>
    <p:sldId id="298" r:id="rId30"/>
    <p:sldId id="299" r:id="rId31"/>
    <p:sldId id="300" r:id="rId32"/>
    <p:sldId id="303" r:id="rId33"/>
    <p:sldId id="305" r:id="rId34"/>
    <p:sldId id="313" r:id="rId35"/>
    <p:sldId id="308" r:id="rId36"/>
    <p:sldId id="309" r:id="rId37"/>
    <p:sldId id="319" r:id="rId38"/>
    <p:sldId id="31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81046" autoAdjust="0"/>
  </p:normalViewPr>
  <p:slideViewPr>
    <p:cSldViewPr snapToGrid="0">
      <p:cViewPr varScale="1">
        <p:scale>
          <a:sx n="47" d="100"/>
          <a:sy n="47" d="100"/>
        </p:scale>
        <p:origin x="160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372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58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017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1831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Bookman Old Style" panose="020506040505050202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9285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Bookman Old Style" panose="020506040505050202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3965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5638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840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5760" y="612350"/>
            <a:ext cx="1137774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FAMÍLIA DE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 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E 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LUIZA SERAFINA GEDOZ</a:t>
            </a:r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29" y="1469569"/>
            <a:ext cx="7698323" cy="5246941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352926" y="256674"/>
            <a:ext cx="11630526" cy="909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Clemente Raymundo Sauthier e Luiza Serafina Gedoz</a:t>
            </a:r>
          </a:p>
          <a:p>
            <a:pPr>
              <a:lnSpc>
                <a:spcPct val="90000"/>
              </a:lnSpc>
            </a:pPr>
            <a:r>
              <a:rPr lang="pt-BR" sz="2700" b="1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13.04.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1898   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 21.10.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1993   -   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29.01.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1903  </a:t>
            </a:r>
            <a:r>
              <a:rPr lang="pt-BR" sz="2700" b="1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24.08.</a:t>
            </a: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1980</a:t>
            </a:r>
            <a:endParaRPr lang="pt-BR" sz="27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4379" y="1560464"/>
            <a:ext cx="4176608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/>
              <a:t>Clemente era filho de</a:t>
            </a:r>
          </a:p>
          <a:p>
            <a:pPr algn="ctr"/>
            <a:r>
              <a:rPr lang="pt-BR" sz="2800" dirty="0">
                <a:latin typeface="Bookman Old Style" panose="02050604050505020204" pitchFamily="18" charset="0"/>
              </a:rPr>
              <a:t>Joseph Antoine </a:t>
            </a:r>
            <a:r>
              <a:rPr lang="pt-BR" sz="2800" dirty="0" smtClean="0">
                <a:latin typeface="Bookman Old Style" panose="02050604050505020204" pitchFamily="18" charset="0"/>
              </a:rPr>
              <a:t>Sauthier </a:t>
            </a:r>
            <a:endParaRPr lang="pt-BR" sz="2400" dirty="0">
              <a:latin typeface="Bookman Old Style" panose="020506040505050202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¬"/>
            </a:pPr>
            <a:r>
              <a:rPr lang="pt-BR" sz="2400" dirty="0" smtClean="0">
                <a:latin typeface="Bookman Old Style" panose="02050604050505020204" pitchFamily="18" charset="0"/>
              </a:rPr>
              <a:t>1842  </a:t>
            </a:r>
            <a:r>
              <a:rPr lang="pt-BR" sz="2400" dirty="0"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1899</a:t>
            </a:r>
          </a:p>
          <a:p>
            <a:pPr algn="ctr"/>
            <a:r>
              <a:rPr lang="pt-BR" sz="2800" dirty="0">
                <a:latin typeface="Bookman Old Style" panose="02050604050505020204" pitchFamily="18" charset="0"/>
              </a:rPr>
              <a:t>e</a:t>
            </a:r>
            <a:r>
              <a:rPr lang="pt-BR" sz="2800" dirty="0" smtClean="0">
                <a:latin typeface="Bookman Old Style" panose="02050604050505020204" pitchFamily="18" charset="0"/>
              </a:rPr>
              <a:t> Marie </a:t>
            </a:r>
            <a:r>
              <a:rPr lang="pt-BR" sz="2800" dirty="0">
                <a:latin typeface="Bookman Old Style" panose="02050604050505020204" pitchFamily="18" charset="0"/>
              </a:rPr>
              <a:t>Marguerite Denicole</a:t>
            </a:r>
            <a:r>
              <a:rPr lang="pt-BR" sz="2400" dirty="0">
                <a:latin typeface="Bookman Old Style" panose="02050604050505020204" pitchFamily="18" charset="0"/>
              </a:rPr>
              <a:t>, </a:t>
            </a:r>
            <a:r>
              <a:rPr lang="pt-BR" sz="2400" dirty="0" smtClean="0">
                <a:latin typeface="Bookman Old Style" panose="02050604050505020204" pitchFamily="18" charset="0"/>
              </a:rPr>
              <a:t>2ª </a:t>
            </a:r>
            <a:r>
              <a:rPr lang="pt-BR" sz="2400" dirty="0">
                <a:latin typeface="Bookman Old Style" panose="02050604050505020204" pitchFamily="18" charset="0"/>
              </a:rPr>
              <a:t>esposa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1867</a:t>
            </a:r>
            <a:r>
              <a:rPr lang="pt-BR" dirty="0" smtClean="0"/>
              <a:t>   </a:t>
            </a:r>
            <a:r>
              <a:rPr lang="pt-BR" sz="2400" dirty="0"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1938</a:t>
            </a:r>
          </a:p>
          <a:p>
            <a:pPr algn="ctr"/>
            <a:endParaRPr lang="pt-BR" sz="20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/>
              <a:t>Luiza era filha de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/>
              <a:t>  Felix Benjamin Gedoz</a:t>
            </a:r>
          </a:p>
          <a:p>
            <a:pPr algn="ctr">
              <a:lnSpc>
                <a:spcPct val="90000"/>
              </a:lnSpc>
            </a:pP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1872</a:t>
            </a:r>
            <a:r>
              <a:rPr lang="pt-BR" sz="2400" dirty="0" smtClean="0"/>
              <a:t>  </a:t>
            </a:r>
            <a:r>
              <a:rPr lang="pt-BR" sz="2400" dirty="0"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1952</a:t>
            </a:r>
            <a:endParaRPr lang="pt-BR" sz="24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/>
              <a:t>e</a:t>
            </a:r>
            <a:r>
              <a:rPr lang="pt-BR" sz="2800" dirty="0" smtClean="0"/>
              <a:t> Sophie Sauthier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ym typeface="Wingdings" panose="05000000000000000000" pitchFamily="2" charset="2"/>
              </a:rPr>
              <a:t>1</a:t>
            </a:r>
            <a:r>
              <a:rPr lang="pt-BR" sz="2400" dirty="0" smtClean="0">
                <a:latin typeface="Bookman Old Style" panose="02050604050505020204" pitchFamily="18" charset="0"/>
              </a:rPr>
              <a:t>876</a:t>
            </a:r>
            <a:r>
              <a:rPr lang="pt-BR" sz="2400" dirty="0" smtClean="0"/>
              <a:t>  </a:t>
            </a:r>
            <a:r>
              <a:rPr lang="pt-BR" sz="2400" dirty="0"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1908</a:t>
            </a:r>
            <a:endParaRPr lang="pt-BR" sz="28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89" y="2082956"/>
            <a:ext cx="314505" cy="31450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23" y="5830104"/>
            <a:ext cx="365800" cy="29478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306" y="3285136"/>
            <a:ext cx="317019" cy="31092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487" y="5146329"/>
            <a:ext cx="317019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1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8250">
            <a:off x="544677" y="264988"/>
            <a:ext cx="5149798" cy="6435871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5679440" y="328807"/>
            <a:ext cx="6278880" cy="554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200" b="1" dirty="0" smtClean="0">
                <a:solidFill>
                  <a:prstClr val="black"/>
                </a:solidFill>
              </a:rPr>
              <a:t>Clemente  Raymundo </a:t>
            </a:r>
          </a:p>
          <a:p>
            <a:pPr algn="ctr">
              <a:lnSpc>
                <a:spcPct val="90000"/>
              </a:lnSpc>
            </a:pPr>
            <a:r>
              <a:rPr lang="pt-BR" sz="4200" b="1" dirty="0" smtClean="0">
                <a:solidFill>
                  <a:prstClr val="black"/>
                </a:solidFill>
              </a:rPr>
              <a:t>Sauthier</a:t>
            </a:r>
            <a:r>
              <a:rPr lang="pt-BR" sz="4000" b="1" dirty="0" smtClean="0">
                <a:solidFill>
                  <a:prstClr val="black"/>
                </a:solidFill>
              </a:rPr>
              <a:t> </a:t>
            </a:r>
            <a:r>
              <a:rPr lang="pt-BR" sz="3200" b="1" dirty="0" smtClean="0">
                <a:solidFill>
                  <a:prstClr val="black"/>
                </a:solidFill>
              </a:rPr>
              <a:t>- </a:t>
            </a:r>
            <a:r>
              <a:rPr lang="pt-BR" sz="3000" b="1" dirty="0" smtClean="0">
                <a:solidFill>
                  <a:prstClr val="black"/>
                </a:solidFill>
              </a:rPr>
              <a:t>em sua plena juventude.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</a:rPr>
              <a:t>Em sua longa existência, plantou somente sementes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</a:rPr>
              <a:t>de qualidade: a paciência, bondade, humildade,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</a:rPr>
              <a:t>amizade e respeito. Adubou com amor e carinho e colheu amigos que nele buscavam a sapiência do mestre e a luz a  guiá-los pela vida.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958080" y="6118115"/>
            <a:ext cx="723392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Diogo Guerra, jornal Contexto, 30.10.1993</a:t>
            </a:r>
          </a:p>
        </p:txBody>
      </p:sp>
    </p:spTree>
    <p:extLst>
      <p:ext uri="{BB962C8B-B14F-4D97-AF65-F5344CB8AC3E}">
        <p14:creationId xmlns:p14="http://schemas.microsoft.com/office/powerpoint/2010/main" val="373156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34" y="1427747"/>
            <a:ext cx="8562313" cy="525892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180634" y="208547"/>
            <a:ext cx="1185094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</a:rPr>
              <a:t>Família de Clemente </a:t>
            </a:r>
            <a:r>
              <a:rPr lang="pt-BR" sz="3600" b="1" dirty="0">
                <a:solidFill>
                  <a:prstClr val="black"/>
                </a:solidFill>
              </a:rPr>
              <a:t>Raymundo Sauthier </a:t>
            </a:r>
            <a:endParaRPr lang="pt-BR" sz="36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</a:rPr>
              <a:t>e </a:t>
            </a:r>
            <a:r>
              <a:rPr lang="pt-BR" sz="3600" b="1" dirty="0">
                <a:solidFill>
                  <a:prstClr val="black"/>
                </a:solidFill>
              </a:rPr>
              <a:t>Luiza Serafina </a:t>
            </a:r>
            <a:r>
              <a:rPr lang="pt-BR" sz="3600" b="1" dirty="0" smtClean="0">
                <a:solidFill>
                  <a:prstClr val="black"/>
                </a:solidFill>
              </a:rPr>
              <a:t>Gedoz Sauthier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887326" y="1427747"/>
            <a:ext cx="3144253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</a:rPr>
              <a:t>   Atrás</a:t>
            </a:r>
            <a:r>
              <a:rPr lang="pt-BR" sz="2400" i="1" dirty="0">
                <a:solidFill>
                  <a:prstClr val="black"/>
                </a:solidFill>
              </a:rPr>
              <a:t>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Ademar </a:t>
            </a:r>
            <a:r>
              <a:rPr lang="pt-BR" sz="2400" dirty="0" smtClean="0">
                <a:solidFill>
                  <a:prstClr val="black"/>
                </a:solidFill>
              </a:rPr>
              <a:t>Agostinho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Isabel Gertrudes    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>
                <a:solidFill>
                  <a:prstClr val="black"/>
                </a:solidFill>
              </a:rPr>
              <a:t>Armando </a:t>
            </a:r>
            <a:r>
              <a:rPr lang="pt-BR" sz="2400" dirty="0" smtClean="0">
                <a:solidFill>
                  <a:prstClr val="black"/>
                </a:solidFill>
              </a:rPr>
              <a:t>Gastão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Cacilda Mercedes  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>
                <a:solidFill>
                  <a:prstClr val="black"/>
                </a:solidFill>
              </a:rPr>
              <a:t>Rogério </a:t>
            </a:r>
            <a:r>
              <a:rPr lang="pt-BR" sz="2400" dirty="0" smtClean="0">
                <a:solidFill>
                  <a:prstClr val="black"/>
                </a:solidFill>
              </a:rPr>
              <a:t>Bruno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      Frente:</a:t>
            </a:r>
            <a:r>
              <a:rPr lang="pt-BR" sz="2400" dirty="0">
                <a:solidFill>
                  <a:prstClr val="black"/>
                </a:solidFill>
              </a:rPr>
              <a:t> 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Clotilde Terezinha  </a:t>
            </a: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>
                <a:solidFill>
                  <a:prstClr val="black"/>
                </a:solidFill>
              </a:rPr>
              <a:t>Genoveva Rosa      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000" b="1" dirty="0">
                <a:solidFill>
                  <a:prstClr val="black"/>
                </a:solidFill>
              </a:rPr>
              <a:t>Clemente </a:t>
            </a:r>
            <a:r>
              <a:rPr lang="pt-BR" sz="2000" b="1" dirty="0" smtClean="0">
                <a:solidFill>
                  <a:prstClr val="black"/>
                </a:solidFill>
              </a:rPr>
              <a:t>Raymundo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b="1" dirty="0" smtClean="0">
                <a:solidFill>
                  <a:prstClr val="black"/>
                </a:solidFill>
              </a:rPr>
              <a:t>Luiza </a:t>
            </a:r>
            <a:r>
              <a:rPr lang="pt-BR" sz="2400" b="1" dirty="0">
                <a:solidFill>
                  <a:prstClr val="black"/>
                </a:solidFill>
              </a:rPr>
              <a:t>Serafina</a:t>
            </a:r>
            <a:r>
              <a:rPr lang="pt-BR" sz="2400" dirty="0">
                <a:solidFill>
                  <a:prstClr val="black"/>
                </a:solidFill>
              </a:rPr>
              <a:t>    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>
                <a:solidFill>
                  <a:prstClr val="black"/>
                </a:solidFill>
              </a:rPr>
              <a:t>Célia Libânia          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>
                <a:solidFill>
                  <a:prstClr val="black"/>
                </a:solidFill>
              </a:rPr>
              <a:t>Inês </a:t>
            </a:r>
            <a:r>
              <a:rPr lang="pt-BR" sz="2400" dirty="0" smtClean="0">
                <a:solidFill>
                  <a:prstClr val="black"/>
                </a:solidFill>
              </a:rPr>
              <a:t>Josefina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578">
            <a:off x="307041" y="212183"/>
            <a:ext cx="4644468" cy="6506085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917440" y="170953"/>
            <a:ext cx="6908799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400" b="1" dirty="0" smtClean="0">
                <a:solidFill>
                  <a:prstClr val="black"/>
                </a:solidFill>
              </a:rPr>
              <a:t>Clemente  Raymundo Sauthier - um sábio</a:t>
            </a:r>
            <a:endParaRPr lang="pt-BR" sz="44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246880" y="1735435"/>
            <a:ext cx="7945120" cy="4496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/>
              <a:t>A rude atividade agrícola foi a sua escola, tornou-se um autodidata,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uma biblioteca ambulante.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Sua vida foi dedicada ao bem da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família e da comunidade.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    Homem de fé, honesto e de 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coração sempre aberto a todos.</a:t>
            </a:r>
          </a:p>
          <a:p>
            <a:pPr algn="ctr">
              <a:lnSpc>
                <a:spcPct val="90000"/>
              </a:lnSpc>
            </a:pPr>
            <a:endParaRPr lang="pt-BR" sz="1400" b="1" dirty="0" smtClean="0"/>
          </a:p>
          <a:p>
            <a:pPr algn="ctr">
              <a:lnSpc>
                <a:spcPct val="90000"/>
              </a:lnSpc>
            </a:pPr>
            <a:r>
              <a:rPr lang="pt-BR" sz="3000" b="1" i="1" dirty="0" smtClean="0"/>
              <a:t>  “Seu grande espírito de patriarca paira por aí para proteger os que </a:t>
            </a:r>
            <a:r>
              <a:rPr lang="pt-BR" sz="3000" b="1" i="1" dirty="0" err="1" smtClean="0"/>
              <a:t>creêm</a:t>
            </a:r>
            <a:r>
              <a:rPr lang="pt-BR" sz="3000" b="1" i="1" dirty="0" smtClean="0"/>
              <a:t> em Deus e no amor verdadeiro”</a:t>
            </a:r>
            <a:r>
              <a:rPr lang="pt-BR" sz="3600" b="1" dirty="0" smtClean="0"/>
              <a:t> </a:t>
            </a:r>
            <a:endParaRPr lang="pt-BR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4917440" y="6326124"/>
            <a:ext cx="7274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/>
              <a:t>Da </a:t>
            </a:r>
            <a:r>
              <a:rPr lang="pt-BR" sz="2800" dirty="0" err="1"/>
              <a:t>fª</a:t>
            </a:r>
            <a:r>
              <a:rPr lang="pt-BR" sz="2800" dirty="0"/>
              <a:t> Isabel, Memórias de minha vida, 1988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7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6624">
            <a:off x="300671" y="221544"/>
            <a:ext cx="4674289" cy="652391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4734560" y="317266"/>
            <a:ext cx="673554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>
                <a:solidFill>
                  <a:prstClr val="black"/>
                </a:solidFill>
              </a:rPr>
              <a:t>Luiza Serafina Gedoz Sauthier</a:t>
            </a:r>
            <a:endParaRPr lang="pt-BR" sz="44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172488" y="1648714"/>
            <a:ext cx="6807199" cy="5175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100" dirty="0" smtClean="0"/>
              <a:t> </a:t>
            </a:r>
            <a:r>
              <a:rPr lang="pt-BR" sz="2800" b="1" dirty="0" smtClean="0"/>
              <a:t> Mãe e esposa amorosa, exemplar e de muita fé em Deus. Criou onze filhos com imenso carinho, cultivando os ensinamentos da igreja católica, desde a mais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tenra idade. Seu exemplo e ensinamentos contribuíram para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o nascimento de duas vocações religiosas na família: Pe. Ademar Agostinho e Irmã Cacilda Mercedes, dois ícones de sabedoria, bondade e amor, entregando suas vidas totalmente a Deus.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51995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302">
            <a:off x="2339512" y="1572193"/>
            <a:ext cx="3042433" cy="443765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0864">
            <a:off x="7086385" y="1539236"/>
            <a:ext cx="2875947" cy="447602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786062" y="128272"/>
            <a:ext cx="4685501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Armando Gastão Sauthier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endParaRPr lang="pt-BR" sz="2800" b="1" dirty="0" smtClean="0">
              <a:solidFill>
                <a:prstClr val="black"/>
              </a:solidFill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15.01.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1924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796711" y="6265560"/>
            <a:ext cx="288885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800" b="1" dirty="0" smtClean="0">
                <a:latin typeface="Bookman Old Style" panose="02050604050505020204" pitchFamily="18" charset="0"/>
              </a:rPr>
              <a:t>11.03.1989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34989" y="245771"/>
            <a:ext cx="4486543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Célia Libânia Sauthier (Dalcin) </a:t>
            </a: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06.09.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1925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652024" y="6265561"/>
            <a:ext cx="2994000" cy="480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09.11.2012</a:t>
            </a:r>
            <a:endParaRPr lang="pt-BR" sz="2000" i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24590" y="3484134"/>
            <a:ext cx="1989221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Casou com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1º Rosa Malvina Werner</a:t>
            </a:r>
          </a:p>
          <a:p>
            <a:pPr>
              <a:lnSpc>
                <a:spcPct val="90000"/>
              </a:lnSpc>
            </a:pPr>
            <a:endParaRPr lang="pt-BR" sz="8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‘12 filhos’</a:t>
            </a:r>
          </a:p>
          <a:p>
            <a:pPr>
              <a:lnSpc>
                <a:spcPct val="90000"/>
              </a:lnSpc>
            </a:pPr>
            <a:endParaRPr lang="pt-BR" sz="24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2º Agatha Maria Thums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123779" y="3561347"/>
            <a:ext cx="1891758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Casou com</a:t>
            </a: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Melino Lourenço Dalcin</a:t>
            </a:r>
          </a:p>
          <a:p>
            <a:pPr lvl="0">
              <a:lnSpc>
                <a:spcPct val="90000"/>
              </a:lnSpc>
            </a:pPr>
            <a:endParaRPr lang="pt-BR" sz="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‘10 filhos’</a:t>
            </a:r>
          </a:p>
          <a:p>
            <a:pPr lvl="0">
              <a:lnSpc>
                <a:spcPct val="90000"/>
              </a:lnSpc>
            </a:pPr>
            <a:endParaRPr lang="pt-BR" sz="2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7003">
            <a:off x="2367569" y="1592556"/>
            <a:ext cx="3027212" cy="423689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5140">
            <a:off x="7380062" y="1714155"/>
            <a:ext cx="3025282" cy="399369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86062" y="256674"/>
            <a:ext cx="4427622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Inês  Josefina Sauthier</a:t>
            </a: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(Dalcin)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26.02.</a:t>
            </a:r>
            <a:r>
              <a:rPr lang="pt-BR" sz="2800" b="1" dirty="0" smtClean="0">
                <a:solidFill>
                  <a:prstClr val="black"/>
                </a:solidFill>
              </a:rPr>
              <a:t>1927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700211" y="256674"/>
            <a:ext cx="409073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Nestor Benjamin Sauthier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31.03.</a:t>
            </a:r>
            <a:r>
              <a:rPr lang="pt-BR" sz="2800" b="1" dirty="0" smtClean="0">
                <a:solidFill>
                  <a:prstClr val="black"/>
                </a:solidFill>
              </a:rPr>
              <a:t>1930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400559" y="5966760"/>
            <a:ext cx="256673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 </a:t>
            </a:r>
            <a:r>
              <a:rPr lang="pt-BR" sz="2800" b="1" dirty="0" smtClean="0">
                <a:solidFill>
                  <a:prstClr val="black"/>
                </a:solidFill>
              </a:rPr>
              <a:t>19.11.1948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1791" y="4235116"/>
            <a:ext cx="1884104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Casou com</a:t>
            </a: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Hortêncio</a:t>
            </a: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Dalcin</a:t>
            </a:r>
            <a:endParaRPr lang="pt-BR" sz="2400" b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‘9 </a:t>
            </a:r>
            <a:r>
              <a:rPr lang="pt-BR" sz="2400" b="1" dirty="0">
                <a:solidFill>
                  <a:prstClr val="black"/>
                </a:solidFill>
              </a:rPr>
              <a:t>filhos’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6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283">
            <a:off x="1771367" y="1632921"/>
            <a:ext cx="3866881" cy="522627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06979">
            <a:off x="5872195" y="1879967"/>
            <a:ext cx="4437274" cy="4931897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50232" y="210912"/>
            <a:ext cx="4805705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Genoveva Rosa Sauthier</a:t>
            </a:r>
            <a:endParaRPr lang="pt-BR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(Feltrin)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01.01.</a:t>
            </a:r>
            <a:r>
              <a:rPr lang="pt-BR" sz="2800" b="1" dirty="0" smtClean="0">
                <a:solidFill>
                  <a:prstClr val="black"/>
                </a:solidFill>
              </a:rPr>
              <a:t>1933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315201" y="497305"/>
            <a:ext cx="3776204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Rogério Bruno </a:t>
            </a:r>
            <a:r>
              <a:rPr lang="pt-BR" sz="2800" b="1" dirty="0">
                <a:solidFill>
                  <a:prstClr val="black"/>
                </a:solidFill>
              </a:rPr>
              <a:t>Sauthier</a:t>
            </a: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06.10.</a:t>
            </a:r>
            <a:r>
              <a:rPr lang="pt-BR" sz="2800" b="1" dirty="0" smtClean="0">
                <a:solidFill>
                  <a:prstClr val="black"/>
                </a:solidFill>
              </a:rPr>
              <a:t>1935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52926" y="3994484"/>
            <a:ext cx="1668379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Casou </a:t>
            </a:r>
            <a:endParaRPr lang="pt-BR" sz="24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com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Oreste Feltrin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‘4 </a:t>
            </a:r>
            <a:r>
              <a:rPr lang="pt-BR" sz="2400" b="1" dirty="0">
                <a:solidFill>
                  <a:prstClr val="black"/>
                </a:solidFill>
              </a:rPr>
              <a:t>filhos’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347158" y="3898232"/>
            <a:ext cx="1732547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Casou </a:t>
            </a:r>
            <a:endParaRPr lang="pt-BR" sz="24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com Iria </a:t>
            </a: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Idalina Dupont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‘7 </a:t>
            </a:r>
            <a:r>
              <a:rPr lang="pt-BR" sz="2400" b="1" dirty="0">
                <a:solidFill>
                  <a:prstClr val="black"/>
                </a:solidFill>
              </a:rPr>
              <a:t>filhos’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2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7953">
            <a:off x="2001763" y="1381851"/>
            <a:ext cx="3773816" cy="551618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0240">
            <a:off x="6175445" y="1452203"/>
            <a:ext cx="3661965" cy="534254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203472" y="227862"/>
            <a:ext cx="548640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Clotilde Terezinha Sauthier</a:t>
            </a:r>
            <a:endParaRPr lang="pt-BR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(Hartmann)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13.07.</a:t>
            </a:r>
            <a:r>
              <a:rPr lang="pt-BR" sz="2800" b="1" dirty="0" smtClean="0">
                <a:solidFill>
                  <a:prstClr val="black"/>
                </a:solidFill>
              </a:rPr>
              <a:t>1937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202906" y="115567"/>
            <a:ext cx="4636169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Ir. Cacilda Mercedes Sauthier</a:t>
            </a:r>
            <a:endParaRPr lang="pt-BR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30.03.</a:t>
            </a:r>
            <a:r>
              <a:rPr lang="pt-BR" sz="2800" b="1" dirty="0" smtClean="0">
                <a:solidFill>
                  <a:prstClr val="black"/>
                </a:solidFill>
              </a:rPr>
              <a:t>1939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259" y="4031318"/>
            <a:ext cx="2107425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Casou com</a:t>
            </a: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José </a:t>
            </a: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Geraldo Hartmann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‘2 </a:t>
            </a:r>
            <a:r>
              <a:rPr lang="pt-BR" sz="2400" b="1" dirty="0">
                <a:solidFill>
                  <a:prstClr val="black"/>
                </a:solidFill>
              </a:rPr>
              <a:t>filhos’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914021" y="3449620"/>
            <a:ext cx="227797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Religiosa</a:t>
            </a:r>
            <a:endParaRPr lang="pt-BR" sz="2400" b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Ir. da Divina Providência</a:t>
            </a:r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11.02.1962</a:t>
            </a:r>
          </a:p>
          <a:p>
            <a:pPr lvl="0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Ir. da Fraternidade  Esperança</a:t>
            </a:r>
            <a:endParaRPr lang="pt-BR" sz="2400" b="1" dirty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03.09.1978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6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3691">
            <a:off x="1269451" y="1111426"/>
            <a:ext cx="4063206" cy="5676838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240632" y="256674"/>
            <a:ext cx="607995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Pe. Ademar Agostinho Sauthier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08.08.</a:t>
            </a:r>
            <a:r>
              <a:rPr lang="pt-BR" sz="2800" b="1" dirty="0" smtClean="0">
                <a:solidFill>
                  <a:prstClr val="black"/>
                </a:solidFill>
              </a:rPr>
              <a:t>1940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320590" y="818778"/>
            <a:ext cx="50853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/>
              <a:t>Padre Secular</a:t>
            </a:r>
          </a:p>
          <a:p>
            <a:pPr algn="ctr">
              <a:lnSpc>
                <a:spcPct val="90000"/>
              </a:lnSpc>
            </a:pPr>
            <a:endParaRPr lang="pt-BR" sz="1200" b="1" dirty="0" smtClean="0"/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Ordenado em 20.12.1964 em Charrat na Suíça</a:t>
            </a:r>
          </a:p>
          <a:p>
            <a:pPr algn="ctr">
              <a:lnSpc>
                <a:spcPct val="90000"/>
              </a:lnSpc>
            </a:pPr>
            <a:endParaRPr lang="pt-BR" sz="1200" b="1" dirty="0" smtClean="0"/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Rezou a 1ª Missa em 25.12.1964</a:t>
            </a:r>
          </a:p>
          <a:p>
            <a:pPr algn="ctr">
              <a:lnSpc>
                <a:spcPct val="90000"/>
              </a:lnSpc>
            </a:pPr>
            <a:endParaRPr lang="pt-BR" sz="1200" b="1" dirty="0" smtClean="0"/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1ª Missa no Brasil em 21.11.1965</a:t>
            </a:r>
            <a:endParaRPr lang="pt-BR" sz="2800" b="1" dirty="0"/>
          </a:p>
          <a:p>
            <a:pPr algn="ctr">
              <a:lnSpc>
                <a:spcPct val="90000"/>
              </a:lnSpc>
            </a:pPr>
            <a:endParaRPr lang="pt-BR" sz="2800" b="1" dirty="0" smtClean="0"/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Mantém o chalé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‘Charrat, Saxon e Vouvry’ e a Casa de Memória ‘Clemente Sauthier’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/>
              <a:t> em Santa Luiza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89063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0055">
            <a:off x="6135166" y="1633715"/>
            <a:ext cx="3982102" cy="5213282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8101">
            <a:off x="1773298" y="1547988"/>
            <a:ext cx="3918135" cy="5246801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481264" y="288758"/>
            <a:ext cx="5390147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Isabel Gertrudes Sauthier</a:t>
            </a:r>
            <a:endParaRPr lang="pt-BR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(Schneider)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17.03.</a:t>
            </a:r>
            <a:r>
              <a:rPr lang="pt-BR" sz="2800" b="1" dirty="0" smtClean="0">
                <a:solidFill>
                  <a:prstClr val="black"/>
                </a:solidFill>
              </a:rPr>
              <a:t>1943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785811" y="288758"/>
            <a:ext cx="5133473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Lucide Verônica Sauthier</a:t>
            </a:r>
            <a:endParaRPr lang="pt-BR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(Accorsi) </a:t>
            </a:r>
            <a:endParaRPr lang="pt-BR" sz="28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26.04.</a:t>
            </a:r>
            <a:r>
              <a:rPr lang="pt-BR" sz="2800" b="1" dirty="0" smtClean="0">
                <a:solidFill>
                  <a:prstClr val="black"/>
                </a:solidFill>
              </a:rPr>
              <a:t>1947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44380" y="4289020"/>
            <a:ext cx="1909010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Casou </a:t>
            </a:r>
            <a:endParaRPr lang="pt-BR" sz="24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com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Celomar Schneider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‘2 </a:t>
            </a:r>
            <a:r>
              <a:rPr lang="pt-BR" sz="2400" b="1" dirty="0">
                <a:solidFill>
                  <a:prstClr val="black"/>
                </a:solidFill>
              </a:rPr>
              <a:t>filhos’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234863" y="4122821"/>
            <a:ext cx="1684421" cy="247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Casou </a:t>
            </a:r>
            <a:endParaRPr lang="pt-BR" sz="24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com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Sérgio Darci Accorsi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‘3 </a:t>
            </a:r>
            <a:r>
              <a:rPr lang="pt-BR" sz="2400" b="1" dirty="0">
                <a:solidFill>
                  <a:prstClr val="black"/>
                </a:solidFill>
              </a:rPr>
              <a:t>filhos’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95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30" y="1267326"/>
            <a:ext cx="8677254" cy="543620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94030" y="144379"/>
            <a:ext cx="8978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/>
              <a:t>Quatro Gerações - 1975</a:t>
            </a:r>
            <a:endParaRPr lang="pt-BR" sz="4000" b="1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172487" y="790710"/>
            <a:ext cx="271471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 smtClean="0"/>
              <a:t>Vovó</a:t>
            </a:r>
            <a:r>
              <a:rPr lang="pt-BR" sz="28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Luiza Serafina Gedoz Sauthier</a:t>
            </a:r>
          </a:p>
          <a:p>
            <a:pPr>
              <a:lnSpc>
                <a:spcPct val="90000"/>
              </a:lnSpc>
            </a:pPr>
            <a:endParaRPr lang="pt-BR" sz="2800" dirty="0" smtClean="0"/>
          </a:p>
          <a:p>
            <a:pPr>
              <a:lnSpc>
                <a:spcPct val="90000"/>
              </a:lnSpc>
            </a:pPr>
            <a:r>
              <a:rPr lang="pt-BR" sz="2800" b="1" dirty="0" smtClean="0"/>
              <a:t>Filha</a:t>
            </a:r>
            <a:r>
              <a:rPr lang="pt-BR" sz="28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Célia Libânia Sauthier Dalcin</a:t>
            </a:r>
          </a:p>
          <a:p>
            <a:pPr>
              <a:lnSpc>
                <a:spcPct val="90000"/>
              </a:lnSpc>
            </a:pPr>
            <a:endParaRPr lang="pt-BR" sz="2800" dirty="0" smtClean="0"/>
          </a:p>
          <a:p>
            <a:pPr>
              <a:lnSpc>
                <a:spcPct val="90000"/>
              </a:lnSpc>
            </a:pPr>
            <a:r>
              <a:rPr lang="pt-BR" sz="2800" b="1" dirty="0" smtClean="0"/>
              <a:t>Neta</a:t>
            </a:r>
            <a:r>
              <a:rPr lang="pt-BR" sz="28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Léa Mercedes Dalcin Erthal</a:t>
            </a:r>
          </a:p>
          <a:p>
            <a:pPr>
              <a:lnSpc>
                <a:spcPct val="90000"/>
              </a:lnSpc>
            </a:pPr>
            <a:endParaRPr lang="pt-BR" sz="2800" dirty="0" smtClean="0"/>
          </a:p>
          <a:p>
            <a:pPr>
              <a:lnSpc>
                <a:spcPct val="90000"/>
              </a:lnSpc>
            </a:pPr>
            <a:r>
              <a:rPr lang="pt-BR" sz="2800" b="1" dirty="0" smtClean="0"/>
              <a:t>Bisneta</a:t>
            </a:r>
            <a:r>
              <a:rPr lang="pt-BR" sz="2800" dirty="0" smtClean="0"/>
              <a:t> Luciane Dalcin Erthal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3442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51" y="916784"/>
            <a:ext cx="7775770" cy="567564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11475" y="107574"/>
            <a:ext cx="777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Quatro Gerações 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– 1980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349444" y="935147"/>
            <a:ext cx="3593432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Vovô</a:t>
            </a:r>
            <a:r>
              <a:rPr lang="pt-BR" sz="2800" dirty="0" smtClean="0">
                <a:solidFill>
                  <a:prstClr val="black"/>
                </a:solidFill>
              </a:rPr>
              <a:t> 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Clemente Raymundo Sauthier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Filho</a:t>
            </a:r>
            <a:r>
              <a:rPr lang="pt-BR" sz="2800" dirty="0" smtClean="0">
                <a:solidFill>
                  <a:prstClr val="black"/>
                </a:solidFill>
              </a:rPr>
              <a:t> 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Armando Gastão Sauthier</a:t>
            </a: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Neto</a:t>
            </a:r>
            <a:r>
              <a:rPr lang="pt-BR" sz="2800" dirty="0" smtClean="0">
                <a:solidFill>
                  <a:prstClr val="black"/>
                </a:solidFill>
              </a:rPr>
              <a:t> 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Elói Luiz Sauthier</a:t>
            </a: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</a:rPr>
              <a:t>Bisneto</a:t>
            </a:r>
            <a:r>
              <a:rPr lang="pt-BR" sz="2800" dirty="0" smtClean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Denilson Sauthier</a:t>
            </a:r>
            <a:endParaRPr lang="pt-BR" sz="28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2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77" y="304800"/>
            <a:ext cx="8388584" cy="631818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879840" y="2236649"/>
            <a:ext cx="312928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dirty="0" smtClean="0">
                <a:latin typeface="Bookman Old Style" panose="02050604050505020204" pitchFamily="18" charset="0"/>
              </a:rPr>
              <a:t>Clemente, seu filho Armando, a neta Elaine </a:t>
            </a: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latin typeface="Bookman Old Style" panose="02050604050505020204" pitchFamily="18" charset="0"/>
              </a:rPr>
              <a:t>e a bisneta </a:t>
            </a:r>
            <a:r>
              <a:rPr lang="pt-BR" sz="3600" dirty="0" err="1" smtClean="0">
                <a:latin typeface="Bookman Old Style" panose="02050604050505020204" pitchFamily="18" charset="0"/>
              </a:rPr>
              <a:t>Ivaine</a:t>
            </a:r>
            <a:r>
              <a:rPr lang="pt-BR" sz="3600" dirty="0" smtClean="0">
                <a:latin typeface="Bookman Old Style" panose="02050604050505020204" pitchFamily="18" charset="0"/>
              </a:rPr>
              <a:t> </a:t>
            </a:r>
            <a:r>
              <a:rPr lang="pt-BR" sz="3600" dirty="0" err="1" smtClean="0">
                <a:latin typeface="Bookman Old Style" panose="02050604050505020204" pitchFamily="18" charset="0"/>
              </a:rPr>
              <a:t>Sartor</a:t>
            </a:r>
            <a:endParaRPr lang="pt-BR" sz="36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600" dirty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3600" dirty="0" err="1" smtClean="0">
                <a:latin typeface="Bookman Old Style" panose="02050604050505020204" pitchFamily="18" charset="0"/>
              </a:rPr>
              <a:t>jul</a:t>
            </a:r>
            <a:r>
              <a:rPr lang="pt-BR" sz="3600" dirty="0" smtClean="0">
                <a:latin typeface="Bookman Old Style" panose="02050604050505020204" pitchFamily="18" charset="0"/>
              </a:rPr>
              <a:t> 1984</a:t>
            </a:r>
            <a:endParaRPr lang="pt-BR" sz="3600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011920" y="487680"/>
            <a:ext cx="286512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4 Gerações</a:t>
            </a:r>
            <a:endParaRPr lang="pt-BR" sz="4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53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93" y="900019"/>
            <a:ext cx="7408967" cy="584384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271993" y="156143"/>
            <a:ext cx="116954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prstClr val="black"/>
                </a:solidFill>
              </a:rPr>
              <a:t>Clemente Raymundo </a:t>
            </a:r>
            <a:r>
              <a:rPr lang="pt-BR" sz="4000" b="1" dirty="0" err="1" smtClean="0">
                <a:solidFill>
                  <a:prstClr val="black"/>
                </a:solidFill>
              </a:rPr>
              <a:t>Sauthier</a:t>
            </a:r>
            <a:r>
              <a:rPr lang="pt-BR" sz="4000" b="1" dirty="0" smtClean="0">
                <a:solidFill>
                  <a:prstClr val="black"/>
                </a:solidFill>
              </a:rPr>
              <a:t> </a:t>
            </a:r>
            <a:r>
              <a:rPr lang="pt-BR" sz="4000" b="1" dirty="0" smtClean="0"/>
              <a:t>e Luiza</a:t>
            </a:r>
          </a:p>
          <a:p>
            <a:pPr algn="r"/>
            <a:r>
              <a:rPr lang="pt-BR" sz="4000" b="1" dirty="0" smtClean="0"/>
              <a:t> Serafina Gedoz</a:t>
            </a:r>
            <a:endParaRPr lang="pt-BR" sz="4000" b="1" dirty="0"/>
          </a:p>
          <a:p>
            <a:pPr algn="ctr"/>
            <a:r>
              <a:rPr lang="pt-BR" dirty="0"/>
              <a:t>	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851006" y="2237117"/>
            <a:ext cx="39463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dirty="0" smtClean="0"/>
              <a:t>Luiza estava esperando sua 2ª filha Inês Josefina</a:t>
            </a:r>
          </a:p>
          <a:p>
            <a:pPr algn="ctr">
              <a:lnSpc>
                <a:spcPct val="90000"/>
              </a:lnSpc>
            </a:pPr>
            <a:endParaRPr lang="pt-BR" sz="3600" dirty="0"/>
          </a:p>
          <a:p>
            <a:pPr algn="ctr">
              <a:lnSpc>
                <a:spcPct val="90000"/>
              </a:lnSpc>
            </a:pPr>
            <a:r>
              <a:rPr lang="pt-BR" sz="3600" dirty="0" smtClean="0"/>
              <a:t>Ao lado esquerdo Maurício Reuse e um amigo</a:t>
            </a:r>
          </a:p>
          <a:p>
            <a:pPr algn="r">
              <a:lnSpc>
                <a:spcPct val="90000"/>
              </a:lnSpc>
            </a:pPr>
            <a:endParaRPr lang="pt-BR" sz="1600" dirty="0" smtClean="0"/>
          </a:p>
          <a:p>
            <a:pPr algn="r">
              <a:lnSpc>
                <a:spcPct val="90000"/>
              </a:lnSpc>
            </a:pPr>
            <a:r>
              <a:rPr lang="pt-BR" sz="3200" dirty="0" smtClean="0"/>
              <a:t>Foto de 1926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82256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81" y="825611"/>
            <a:ext cx="9430334" cy="589293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243055" y="128337"/>
            <a:ext cx="11676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</a:rPr>
              <a:t>Clemente </a:t>
            </a:r>
            <a:r>
              <a:rPr lang="pt-BR" sz="3200" b="1" dirty="0" smtClean="0">
                <a:solidFill>
                  <a:prstClr val="black"/>
                </a:solidFill>
              </a:rPr>
              <a:t>e Luiza em </a:t>
            </a:r>
            <a:r>
              <a:rPr lang="pt-BR" sz="3200" b="1" dirty="0">
                <a:solidFill>
                  <a:prstClr val="black"/>
                </a:solidFill>
              </a:rPr>
              <a:t>companhia </a:t>
            </a:r>
            <a:r>
              <a:rPr lang="pt-BR" sz="3200" b="1" dirty="0" smtClean="0">
                <a:solidFill>
                  <a:prstClr val="black"/>
                </a:solidFill>
              </a:rPr>
              <a:t>de seus netos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9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77" y="304800"/>
            <a:ext cx="8388584" cy="631818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879840" y="2236649"/>
            <a:ext cx="312928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dirty="0" smtClean="0">
                <a:latin typeface="Bookman Old Style" panose="02050604050505020204" pitchFamily="18" charset="0"/>
              </a:rPr>
              <a:t>Clemente, seu filho Armando, a neta Elaine </a:t>
            </a: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latin typeface="Bookman Old Style" panose="02050604050505020204" pitchFamily="18" charset="0"/>
              </a:rPr>
              <a:t>e a bisneta </a:t>
            </a:r>
            <a:r>
              <a:rPr lang="pt-BR" sz="3600" dirty="0" err="1" smtClean="0">
                <a:latin typeface="Bookman Old Style" panose="02050604050505020204" pitchFamily="18" charset="0"/>
              </a:rPr>
              <a:t>Ivaine</a:t>
            </a:r>
            <a:r>
              <a:rPr lang="pt-BR" sz="3600" dirty="0" smtClean="0">
                <a:latin typeface="Bookman Old Style" panose="02050604050505020204" pitchFamily="18" charset="0"/>
              </a:rPr>
              <a:t> </a:t>
            </a:r>
            <a:r>
              <a:rPr lang="pt-BR" sz="3600" dirty="0" err="1" smtClean="0">
                <a:latin typeface="Bookman Old Style" panose="02050604050505020204" pitchFamily="18" charset="0"/>
              </a:rPr>
              <a:t>Sartor</a:t>
            </a:r>
            <a:endParaRPr lang="pt-BR" sz="36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600" dirty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3600" dirty="0" err="1" smtClean="0">
                <a:latin typeface="Bookman Old Style" panose="02050604050505020204" pitchFamily="18" charset="0"/>
              </a:rPr>
              <a:t>jul</a:t>
            </a:r>
            <a:r>
              <a:rPr lang="pt-BR" sz="3600" dirty="0" smtClean="0">
                <a:latin typeface="Bookman Old Style" panose="02050604050505020204" pitchFamily="18" charset="0"/>
              </a:rPr>
              <a:t> 1984</a:t>
            </a:r>
            <a:endParaRPr lang="pt-BR" sz="3600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011920" y="487680"/>
            <a:ext cx="286512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4 Gerações</a:t>
            </a:r>
            <a:endParaRPr lang="pt-BR" sz="4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47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8" y="1106905"/>
            <a:ext cx="7896167" cy="557160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365759" y="376590"/>
            <a:ext cx="11277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Isabel Gertrudes Sauthier e </a:t>
            </a:r>
            <a:r>
              <a:rPr lang="pt-BR" sz="40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Celomar</a:t>
            </a:r>
            <a:endParaRPr lang="pt-BR" sz="4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Schneider</a:t>
            </a:r>
            <a:endParaRPr lang="pt-BR" sz="4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277726" y="2248524"/>
            <a:ext cx="3785937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   Filhos: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Augusto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    Schneider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latin typeface="Bookman Old Style" panose="02050604050505020204" pitchFamily="18" charset="0"/>
              </a:rPr>
              <a:t>1975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Fernando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    Schneider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latin typeface="Bookman Old Style" panose="02050604050505020204" pitchFamily="18" charset="0"/>
              </a:rPr>
              <a:t>1972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3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98" y="995716"/>
            <a:ext cx="8273022" cy="564284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281698" y="196092"/>
            <a:ext cx="11527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Fam. Isabel </a:t>
            </a: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Gertrudes Sauthier e </a:t>
            </a:r>
            <a:r>
              <a:rPr lang="pt-BR" sz="40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Celomar</a:t>
            </a:r>
            <a:endParaRPr lang="pt-BR" sz="4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Schneider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046678" y="1874978"/>
            <a:ext cx="29046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Filhos: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Augusto Sauthier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Schneider </a:t>
            </a:r>
          </a:p>
          <a:p>
            <a:pPr marL="457200" lvl="0" indent="-457200" algn="ctr">
              <a:lnSpc>
                <a:spcPct val="90000"/>
              </a:lnSpc>
              <a:buFont typeface="Wingdings" panose="05000000000000000000" pitchFamily="2" charset="2"/>
              <a:buChar char="¬"/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1975 </a:t>
            </a:r>
          </a:p>
          <a:p>
            <a:pPr marL="457200" lvl="0" indent="-457200" algn="ctr">
              <a:lnSpc>
                <a:spcPct val="90000"/>
              </a:lnSpc>
              <a:buFont typeface="Wingdings" panose="05000000000000000000" pitchFamily="2" charset="2"/>
              <a:buChar char="¬"/>
            </a:pP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Fernando Sauthier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Schneider </a:t>
            </a: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1972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14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27" y="304799"/>
            <a:ext cx="4481055" cy="627529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021178" y="304800"/>
            <a:ext cx="680185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Melino Lourenço e Célia Libânia Sauthier Dalcin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............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021178" y="2374232"/>
            <a:ext cx="6801853" cy="358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• Célia Libânia Sauthier Dalcin</a:t>
            </a:r>
            <a:endParaRPr lang="pt-BR" sz="3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•</a:t>
            </a:r>
            <a:endParaRPr lang="pt-BR" sz="3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•</a:t>
            </a:r>
            <a:endParaRPr lang="pt-BR" sz="3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•</a:t>
            </a:r>
            <a:endParaRPr lang="pt-BR" sz="3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• Melino Lourenço Dalcin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6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42" y="286874"/>
            <a:ext cx="5171493" cy="6307378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775158" y="272716"/>
            <a:ext cx="625642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Lucide Verônica Sauthier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Sérgio Darci Accorsi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Família   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903495" y="2133600"/>
            <a:ext cx="6128084" cy="358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Luiz Pedro Accorsi</a:t>
            </a:r>
            <a:endParaRPr lang="pt-BR" sz="3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Sérgio Antônio Accorsi</a:t>
            </a:r>
          </a:p>
          <a:p>
            <a:pPr lvl="0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Lucide Verônica Sauthier</a:t>
            </a: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Sérgio Darci Accorsi</a:t>
            </a:r>
            <a:endParaRPr lang="pt-BR" sz="3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Verônica dos Santos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(no colo)</a:t>
            </a:r>
            <a:endParaRPr lang="pt-BR" sz="3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Adriana Accorsi dos Santos</a:t>
            </a:r>
            <a:endParaRPr lang="pt-BR" sz="3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31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69" y="1239864"/>
            <a:ext cx="7671070" cy="54417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52400" cap="sq">
            <a:solidFill>
              <a:schemeClr val="accent2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CaixaDeTexto 1"/>
          <p:cNvSpPr txBox="1"/>
          <p:nvPr/>
        </p:nvSpPr>
        <p:spPr>
          <a:xfrm>
            <a:off x="202069" y="314325"/>
            <a:ext cx="11840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>
                <a:latin typeface="Bookman Old Style" panose="02050604050505020204" pitchFamily="18" charset="0"/>
              </a:rPr>
              <a:t>Clemente com a </a:t>
            </a:r>
            <a:r>
              <a:rPr lang="pt-BR" sz="4000" b="1" dirty="0" smtClean="0">
                <a:latin typeface="Bookman Old Style" panose="02050604050505020204" pitchFamily="18" charset="0"/>
              </a:rPr>
              <a:t>Família de Isabel</a:t>
            </a:r>
            <a:endParaRPr lang="pt-BR" sz="40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136609" y="1999281"/>
            <a:ext cx="390557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Isabel Gertrudes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Clemente Raymundo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Fernando Schneider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Celomar Schneider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Augusto Schneider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-----------------------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75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3143">
            <a:off x="1376706" y="456195"/>
            <a:ext cx="4150031" cy="601730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5997845" y="3300063"/>
            <a:ext cx="60288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Bookman Old Style" panose="02050604050505020204" pitchFamily="18" charset="0"/>
              </a:rPr>
              <a:t>Cacilda Mercedes </a:t>
            </a:r>
            <a:r>
              <a:rPr lang="pt-BR" sz="2800" dirty="0" smtClean="0">
                <a:latin typeface="Bookman Old Style" panose="02050604050505020204" pitchFamily="18" charset="0"/>
              </a:rPr>
              <a:t>Sauthier</a:t>
            </a:r>
          </a:p>
          <a:p>
            <a:endParaRPr lang="pt-BR" sz="1200" dirty="0" smtClean="0">
              <a:latin typeface="Bookman Old Style" panose="02050604050505020204" pitchFamily="18" charset="0"/>
            </a:endParaRPr>
          </a:p>
          <a:p>
            <a:r>
              <a:rPr lang="pt-BR" sz="2800" dirty="0" smtClean="0">
                <a:latin typeface="Bookman Old Style" panose="02050604050505020204" pitchFamily="18" charset="0"/>
              </a:rPr>
              <a:t>    Ademar </a:t>
            </a:r>
            <a:r>
              <a:rPr lang="pt-BR" sz="2800" dirty="0">
                <a:latin typeface="Bookman Old Style" panose="02050604050505020204" pitchFamily="18" charset="0"/>
              </a:rPr>
              <a:t>Agostinho </a:t>
            </a:r>
            <a:r>
              <a:rPr lang="pt-BR" sz="2800" dirty="0" smtClean="0">
                <a:latin typeface="Bookman Old Style" panose="02050604050505020204" pitchFamily="18" charset="0"/>
              </a:rPr>
              <a:t>Sauthier</a:t>
            </a:r>
          </a:p>
          <a:p>
            <a:endParaRPr lang="pt-BR" sz="1200" dirty="0">
              <a:latin typeface="Bookman Old Style" panose="02050604050505020204" pitchFamily="18" charset="0"/>
            </a:endParaRPr>
          </a:p>
          <a:p>
            <a:r>
              <a:rPr lang="pt-BR" sz="2800" dirty="0" smtClean="0">
                <a:latin typeface="Bookman Old Style" panose="02050604050505020204" pitchFamily="18" charset="0"/>
              </a:rPr>
              <a:t>       Isabel </a:t>
            </a:r>
            <a:r>
              <a:rPr lang="pt-BR" sz="2800" dirty="0">
                <a:latin typeface="Bookman Old Style" panose="02050604050505020204" pitchFamily="18" charset="0"/>
              </a:rPr>
              <a:t>Gertrudes </a:t>
            </a:r>
            <a:r>
              <a:rPr lang="pt-BR" sz="2800" dirty="0" smtClean="0">
                <a:latin typeface="Bookman Old Style" panose="02050604050505020204" pitchFamily="18" charset="0"/>
              </a:rPr>
              <a:t>Sauthier</a:t>
            </a:r>
          </a:p>
          <a:p>
            <a:endParaRPr lang="pt-BR" sz="1200" dirty="0">
              <a:latin typeface="Bookman Old Style" panose="02050604050505020204" pitchFamily="18" charset="0"/>
            </a:endParaRPr>
          </a:p>
          <a:p>
            <a:r>
              <a:rPr lang="pt-BR" sz="2800" dirty="0" smtClean="0">
                <a:latin typeface="Bookman Old Style" panose="02050604050505020204" pitchFamily="18" charset="0"/>
              </a:rPr>
              <a:t>          Lucide </a:t>
            </a:r>
            <a:r>
              <a:rPr lang="pt-BR" sz="2800" dirty="0">
                <a:latin typeface="Bookman Old Style" panose="02050604050505020204" pitchFamily="18" charset="0"/>
              </a:rPr>
              <a:t>Verônica Sauthier</a:t>
            </a:r>
            <a:endParaRPr lang="pt-BR" sz="2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408908" y="913956"/>
            <a:ext cx="661777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Filhos de Clemente Raymundo Sauthier e </a:t>
            </a: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Luiza Serafina Gedoz Sauthier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5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59" y="215148"/>
            <a:ext cx="9547307" cy="641738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9774266" y="883153"/>
            <a:ext cx="2417734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Encontro da </a:t>
            </a:r>
            <a:r>
              <a:rPr lang="pt-BR" sz="2800" dirty="0" smtClean="0">
                <a:latin typeface="Bookman Old Style" panose="02050604050505020204" pitchFamily="18" charset="0"/>
              </a:rPr>
              <a:t>Fam. </a:t>
            </a:r>
            <a:r>
              <a:rPr lang="pt-BR" sz="2800" dirty="0">
                <a:latin typeface="Bookman Old Style" panose="02050604050505020204" pitchFamily="18" charset="0"/>
              </a:rPr>
              <a:t>de Emílio José Sauthier e Florentina Dalcin Sauthier 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por </a:t>
            </a:r>
            <a:r>
              <a:rPr lang="pt-BR" sz="2800" dirty="0">
                <a:latin typeface="Bookman Old Style" panose="02050604050505020204" pitchFamily="18" charset="0"/>
              </a:rPr>
              <a:t>ocasião da visita da irmã 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Maria Imaculada </a:t>
            </a:r>
            <a:r>
              <a:rPr lang="pt-BR" sz="2800" dirty="0">
                <a:latin typeface="Bookman Old Style" panose="02050604050505020204" pitchFamily="18" charset="0"/>
              </a:rPr>
              <a:t>1993</a:t>
            </a:r>
            <a:endParaRPr lang="pt-BR" sz="2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62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16" y="976708"/>
            <a:ext cx="8395775" cy="573850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23824" y="247650"/>
            <a:ext cx="11778873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Luiza </a:t>
            </a:r>
            <a:r>
              <a:rPr lang="pt-BR" sz="3600" b="1" dirty="0" smtClean="0">
                <a:latin typeface="Bookman Old Style" panose="02050604050505020204" pitchFamily="18" charset="0"/>
              </a:rPr>
              <a:t>Serafina Gedoz Sauthier com </a:t>
            </a:r>
            <a:r>
              <a:rPr lang="pt-BR" sz="3600" b="1" dirty="0">
                <a:latin typeface="Bookman Old Style" panose="02050604050505020204" pitchFamily="18" charset="0"/>
              </a:rPr>
              <a:t>as </a:t>
            </a:r>
            <a:r>
              <a:rPr lang="pt-BR" sz="3600" b="1" dirty="0" smtClean="0">
                <a:latin typeface="Bookman Old Style" panose="02050604050505020204" pitchFamily="18" charset="0"/>
              </a:rPr>
              <a:t>filhas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896026" y="1348667"/>
            <a:ext cx="3115160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latin typeface="Book Antiqua" panose="02040602050305030304" pitchFamily="18" charset="0"/>
              </a:rPr>
              <a:t>Célia Libânia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 Antiqua" panose="02040602050305030304" pitchFamily="18" charset="0"/>
              </a:rPr>
              <a:t>Clotilde</a:t>
            </a:r>
          </a:p>
          <a:p>
            <a:pPr algn="ctr">
              <a:lnSpc>
                <a:spcPct val="90000"/>
              </a:lnSpc>
            </a:pPr>
            <a:r>
              <a:rPr lang="pt-BR" sz="2800" dirty="0">
                <a:latin typeface="Book Antiqua" panose="02040602050305030304" pitchFamily="18" charset="0"/>
              </a:rPr>
              <a:t> </a:t>
            </a:r>
            <a:r>
              <a:rPr lang="pt-BR" sz="2800" dirty="0" smtClean="0">
                <a:latin typeface="Book Antiqua" panose="02040602050305030304" pitchFamily="18" charset="0"/>
              </a:rPr>
              <a:t>      Terezinha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 Antiqua" panose="02040602050305030304" pitchFamily="18" charset="0"/>
              </a:rPr>
              <a:t>Inês Josefina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 Antiqua" panose="02040602050305030304" pitchFamily="18" charset="0"/>
              </a:rPr>
              <a:t>Lucide Verônica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 Antiqua" panose="02040602050305030304" pitchFamily="18" charset="0"/>
              </a:rPr>
              <a:t>Isabel Gertrudes</a:t>
            </a:r>
          </a:p>
          <a:p>
            <a:pPr>
              <a:lnSpc>
                <a:spcPct val="90000"/>
              </a:lnSpc>
            </a:pPr>
            <a:endParaRPr lang="pt-BR" sz="1200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b="1" dirty="0" smtClean="0">
                <a:latin typeface="Book Antiqua" panose="02040602050305030304" pitchFamily="18" charset="0"/>
              </a:rPr>
              <a:t>Luiza Serafina</a:t>
            </a:r>
          </a:p>
          <a:p>
            <a:pPr>
              <a:lnSpc>
                <a:spcPct val="90000"/>
              </a:lnSpc>
            </a:pPr>
            <a:r>
              <a:rPr lang="pt-BR" sz="2800" b="1" dirty="0">
                <a:latin typeface="Book Antiqua" panose="02040602050305030304" pitchFamily="18" charset="0"/>
              </a:rPr>
              <a:t> </a:t>
            </a:r>
            <a:r>
              <a:rPr lang="pt-BR" sz="2800" b="1" dirty="0" smtClean="0">
                <a:latin typeface="Book Antiqua" panose="02040602050305030304" pitchFamily="18" charset="0"/>
              </a:rPr>
              <a:t>   Gedoz Sauthier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 Antiqua" panose="02040602050305030304" pitchFamily="18" charset="0"/>
              </a:rPr>
              <a:t>Genoveva Rosa</a:t>
            </a:r>
            <a:endParaRPr lang="pt-BR" sz="2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0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74" y="962526"/>
            <a:ext cx="8362139" cy="576168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65874" y="128336"/>
            <a:ext cx="848082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e Família com visitantes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646695" y="639413"/>
            <a:ext cx="3400926" cy="640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frente à casa de Rogério</a:t>
            </a:r>
            <a:endParaRPr lang="pt-BR" sz="2800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esq p/ dir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Luiz Carlos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(visita)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Agostinho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Clarice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Raymundo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Iria Idalina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Rogério Bruno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(visita)</a:t>
            </a:r>
          </a:p>
          <a:p>
            <a:pPr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Agachado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Jairo Luiz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7" y="945396"/>
            <a:ext cx="7953067" cy="571734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338088" y="945396"/>
            <a:ext cx="3626603" cy="588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Na escada</a:t>
            </a:r>
            <a:r>
              <a:rPr lang="pt-BR" sz="2800" dirty="0" smtClean="0">
                <a:latin typeface="Bookman Old Style" panose="02050604050505020204" pitchFamily="18" charset="0"/>
              </a:rPr>
              <a:t>: Luiza </a:t>
            </a:r>
            <a:r>
              <a:rPr lang="pt-BR" sz="2800" dirty="0">
                <a:latin typeface="Bookman Old Style" panose="02050604050505020204" pitchFamily="18" charset="0"/>
              </a:rPr>
              <a:t>Serafina Gedoz 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Na janela</a:t>
            </a:r>
            <a:r>
              <a:rPr lang="pt-BR" sz="2800" dirty="0" smtClean="0">
                <a:latin typeface="Bookman Old Style" panose="02050604050505020204" pitchFamily="18" charset="0"/>
              </a:rPr>
              <a:t>: Rogério Bruno </a:t>
            </a:r>
            <a:r>
              <a:rPr lang="pt-BR" sz="2800" dirty="0">
                <a:latin typeface="Bookman Old Style" panose="02050604050505020204" pitchFamily="18" charset="0"/>
              </a:rPr>
              <a:t>observando </a:t>
            </a:r>
            <a:r>
              <a:rPr lang="pt-BR" sz="2800" dirty="0" smtClean="0">
                <a:latin typeface="Bookman Old Style" panose="02050604050505020204" pitchFamily="18" charset="0"/>
              </a:rPr>
              <a:t>Isabel Gertrudes e </a:t>
            </a:r>
            <a:r>
              <a:rPr lang="pt-BR" sz="2800" dirty="0">
                <a:latin typeface="Bookman Old Style" panose="02050604050505020204" pitchFamily="18" charset="0"/>
              </a:rPr>
              <a:t>Lucide </a:t>
            </a:r>
            <a:r>
              <a:rPr lang="pt-BR" sz="2800" dirty="0" smtClean="0">
                <a:latin typeface="Bookman Old Style" panose="02050604050505020204" pitchFamily="18" charset="0"/>
              </a:rPr>
              <a:t>Verônica jogando vôlei</a:t>
            </a:r>
          </a:p>
          <a:p>
            <a:pPr>
              <a:lnSpc>
                <a:spcPct val="90000"/>
              </a:lnSpc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Jacinta </a:t>
            </a:r>
            <a:r>
              <a:rPr lang="pt-BR" sz="2800" dirty="0">
                <a:latin typeface="Bookman Old Style" panose="02050604050505020204" pitchFamily="18" charset="0"/>
              </a:rPr>
              <a:t>ou Elaine agarrada ao vestido de </a:t>
            </a:r>
            <a:r>
              <a:rPr lang="pt-BR" sz="2800" dirty="0" smtClean="0">
                <a:latin typeface="Bookman Old Style" panose="02050604050505020204" pitchFamily="18" charset="0"/>
              </a:rPr>
              <a:t>Isabel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2200" dirty="0" smtClean="0">
                <a:latin typeface="Bookman Old Style" panose="02050604050505020204" pitchFamily="18" charset="0"/>
              </a:rPr>
              <a:t>Quadro </a:t>
            </a:r>
            <a:r>
              <a:rPr lang="pt-BR" sz="2200" dirty="0">
                <a:latin typeface="Bookman Old Style" panose="02050604050505020204" pitchFamily="18" charset="0"/>
              </a:rPr>
              <a:t>doado por 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200" dirty="0" smtClean="0">
                <a:latin typeface="Bookman Old Style" panose="02050604050505020204" pitchFamily="18" charset="0"/>
              </a:rPr>
              <a:t>Elaine </a:t>
            </a:r>
            <a:r>
              <a:rPr lang="pt-BR" sz="2200" dirty="0">
                <a:latin typeface="Bookman Old Style" panose="02050604050505020204" pitchFamily="18" charset="0"/>
              </a:rPr>
              <a:t>Gema Sauthier e Ivo </a:t>
            </a:r>
            <a:r>
              <a:rPr lang="pt-BR" sz="2200" dirty="0" smtClean="0">
                <a:latin typeface="Bookman Old Style" panose="02050604050505020204" pitchFamily="18" charset="0"/>
              </a:rPr>
              <a:t>Sartor </a:t>
            </a:r>
            <a:endParaRPr lang="pt-BR" sz="22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94468" y="247973"/>
            <a:ext cx="114687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Casa de Clemente e Luiza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Serafina Gedoz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37329" y="6338807"/>
            <a:ext cx="2014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Velcy Soutier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13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4597">
            <a:off x="497009" y="929172"/>
            <a:ext cx="6306703" cy="429454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 rot="20810442">
            <a:off x="1056373" y="5219582"/>
            <a:ext cx="589561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Genoveva Rosa</a:t>
            </a: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        Lucide Verônica</a:t>
            </a:r>
          </a:p>
          <a:p>
            <a:pPr algn="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   Clotilde Terezinha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 rot="20795321">
            <a:off x="65083" y="267933"/>
            <a:ext cx="373509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>
                <a:latin typeface="Bookman Old Style" panose="02050604050505020204" pitchFamily="18" charset="0"/>
              </a:rPr>
              <a:t>Piquenique 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Bom </a:t>
            </a:r>
            <a:r>
              <a:rPr lang="pt-BR" sz="3200" b="1" dirty="0">
                <a:latin typeface="Bookman Old Style" panose="02050604050505020204" pitchFamily="18" charset="0"/>
              </a:rPr>
              <a:t>Apetite</a:t>
            </a:r>
            <a:r>
              <a:rPr lang="pt-BR" sz="3200" b="1" dirty="0" smtClean="0">
                <a:latin typeface="Bookman Old Style" panose="02050604050505020204" pitchFamily="18" charset="0"/>
              </a:rPr>
              <a:t>!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704" y="1524000"/>
            <a:ext cx="3802633" cy="52244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524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CaixaDeTexto 7"/>
          <p:cNvSpPr txBox="1"/>
          <p:nvPr/>
        </p:nvSpPr>
        <p:spPr>
          <a:xfrm>
            <a:off x="7571232" y="22412"/>
            <a:ext cx="528028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Célia Libânia Sauthier</a:t>
            </a:r>
          </a:p>
          <a:p>
            <a:pPr lvl="0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Rosa Malvina Werner</a:t>
            </a:r>
          </a:p>
          <a:p>
            <a:pPr lvl="0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Inês Josefina </a:t>
            </a: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916" y="533818"/>
            <a:ext cx="7312546" cy="499907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98007" y="266053"/>
            <a:ext cx="411052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Clotilde estudante</a:t>
            </a: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7" y="864375"/>
            <a:ext cx="4110522" cy="586008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5966847" y="5780867"/>
            <a:ext cx="392107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Isabel estudante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7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1919">
            <a:off x="204164" y="150511"/>
            <a:ext cx="4618925" cy="6641791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368841" y="191657"/>
            <a:ext cx="5203659" cy="455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José Geraldo Hartmann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e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Clotilde Terezinha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Sauthier</a:t>
            </a:r>
            <a:endParaRPr lang="pt-BR" sz="32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com os</a:t>
            </a:r>
          </a:p>
          <a:p>
            <a:pPr algn="ctr">
              <a:lnSpc>
                <a:spcPct val="90000"/>
              </a:lnSpc>
            </a:pPr>
            <a:r>
              <a:rPr lang="pt-BR" sz="1200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filhos</a:t>
            </a:r>
          </a:p>
          <a:p>
            <a:pPr algn="ctr">
              <a:lnSpc>
                <a:spcPct val="90000"/>
              </a:lnSpc>
            </a:pPr>
            <a:r>
              <a:rPr lang="pt-BR" sz="1000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Jaime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e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Jalmar</a:t>
            </a:r>
            <a:endParaRPr lang="pt-BR" sz="32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892209" y="6255605"/>
            <a:ext cx="203027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Maio, 1976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898">
            <a:off x="7453883" y="79787"/>
            <a:ext cx="4475542" cy="6632722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414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03" y="1022888"/>
            <a:ext cx="8140686" cy="563880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555064" y="1000480"/>
            <a:ext cx="3636936" cy="579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    Dir. p/ esq.: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Karoline Hartmann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latin typeface="Bookman Old Style" panose="02050604050505020204" pitchFamily="18" charset="0"/>
              </a:rPr>
              <a:t>1990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Israel Hartmann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latin typeface="Bookman Old Style" panose="02050604050505020204" pitchFamily="18" charset="0"/>
              </a:rPr>
              <a:t>1993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Jones Hartmann</a:t>
            </a:r>
          </a:p>
          <a:p>
            <a:pPr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latin typeface="Bookman Old Style" panose="02050604050505020204" pitchFamily="18" charset="0"/>
              </a:rPr>
              <a:t>1994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Natália Hartmann</a:t>
            </a:r>
          </a:p>
          <a:p>
            <a:pPr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latin typeface="Bookman Old Style" panose="02050604050505020204" pitchFamily="18" charset="0"/>
              </a:rPr>
              <a:t>1994</a:t>
            </a:r>
            <a:endParaRPr lang="pt-BR" sz="28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000" dirty="0" smtClean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endParaRPr lang="pt-BR" sz="2000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Filhos de Jaime José: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Israel e Natália</a:t>
            </a:r>
          </a:p>
          <a:p>
            <a:pPr>
              <a:lnSpc>
                <a:spcPct val="90000"/>
              </a:lnSpc>
            </a:pPr>
            <a:endParaRPr lang="pt-BR" sz="24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Filhos de Jalmar: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Karoline e Jones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464" y="216976"/>
            <a:ext cx="114687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>
                <a:latin typeface="Bookman Old Style" panose="02050604050505020204" pitchFamily="18" charset="0"/>
              </a:rPr>
              <a:t>Bisnetos de </a:t>
            </a:r>
            <a:r>
              <a:rPr lang="pt-BR" sz="3200" b="1" dirty="0" smtClean="0">
                <a:latin typeface="Bookman Old Style" panose="02050604050505020204" pitchFamily="18" charset="0"/>
              </a:rPr>
              <a:t>Clemente e Luiza, </a:t>
            </a:r>
            <a:r>
              <a:rPr lang="pt-BR" sz="3200" b="1" dirty="0">
                <a:latin typeface="Bookman Old Style" panose="02050604050505020204" pitchFamily="18" charset="0"/>
              </a:rPr>
              <a:t>netos de Clotilde</a:t>
            </a:r>
            <a:endParaRPr lang="pt-BR" sz="32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56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05" y="272715"/>
            <a:ext cx="6241860" cy="394635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49" y="1912701"/>
            <a:ext cx="6181880" cy="477967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81648" y="513347"/>
            <a:ext cx="499995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Lucide Verônica Sauthier,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encantando os amigos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753726" y="4507832"/>
            <a:ext cx="5167039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Clotilde Terezinha Sauthier</a:t>
            </a: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sendo condecorada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48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71" y="1268013"/>
            <a:ext cx="3684804" cy="537959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348" y="1270308"/>
            <a:ext cx="3832779" cy="537959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29471" y="208547"/>
            <a:ext cx="116416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Isabel Gertrudes    Ir. Cacilda Mercedes    Genoveva Rosa </a:t>
            </a:r>
            <a:r>
              <a:rPr lang="pt-BR" sz="3000" dirty="0" smtClean="0">
                <a:latin typeface="Bookman Old Style" panose="02050604050505020204" pitchFamily="18" charset="0"/>
              </a:rPr>
              <a:t> </a:t>
            </a:r>
            <a:endParaRPr lang="pt-BR" sz="30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00" y="1141194"/>
            <a:ext cx="3941448" cy="550641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024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43" y="1010654"/>
            <a:ext cx="7828605" cy="568492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03241" y="310147"/>
            <a:ext cx="79744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Fam. Clemente Raymundo Sauthier</a:t>
            </a:r>
            <a:endParaRPr lang="pt-BR" sz="32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50550" y="77918"/>
            <a:ext cx="4041450" cy="715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500" i="1" dirty="0" smtClean="0">
                <a:latin typeface="Bookman Old Style" panose="02050604050505020204" pitchFamily="18" charset="0"/>
              </a:rPr>
              <a:t>De pé: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Celomar Schneider   ?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Melino Lourenço Dalcin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Pe. Ademar Agostinho Sauthier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Iria Idalina Dupont Sauthier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Rogério Bruno Sauthier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Armando Gastão </a:t>
            </a:r>
            <a:r>
              <a:rPr lang="pt-BR" sz="1500" dirty="0">
                <a:latin typeface="Bookman Old Style" panose="02050604050505020204" pitchFamily="18" charset="0"/>
              </a:rPr>
              <a:t>Sauthier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Célia Libânia Sauthier Dalcin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Agatha Thuns </a:t>
            </a:r>
            <a:r>
              <a:rPr lang="pt-BR" sz="1500" dirty="0">
                <a:latin typeface="Bookman Old Style" panose="02050604050505020204" pitchFamily="18" charset="0"/>
              </a:rPr>
              <a:t>Sauthier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Inês Josefina </a:t>
            </a:r>
            <a:r>
              <a:rPr lang="pt-BR" sz="1500" dirty="0">
                <a:latin typeface="Bookman Old Style" panose="02050604050505020204" pitchFamily="18" charset="0"/>
              </a:rPr>
              <a:t>Sauthier Dalcin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Hortêncio Dalcin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Sérgio Darci Accorsi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Isabel Gertrudes Sauthier Schneider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i="1" dirty="0" smtClean="0">
                <a:latin typeface="Bookman Old Style" panose="02050604050505020204" pitchFamily="18" charset="0"/>
              </a:rPr>
              <a:t>Sentados: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Ir. Cacilda Mercedes </a:t>
            </a:r>
            <a:r>
              <a:rPr lang="pt-BR" sz="1500" dirty="0">
                <a:latin typeface="Bookman Old Style" panose="02050604050505020204" pitchFamily="18" charset="0"/>
              </a:rPr>
              <a:t>Sauthier</a:t>
            </a:r>
            <a:endParaRPr lang="pt-BR" sz="15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Clemente Raymundo </a:t>
            </a:r>
            <a:r>
              <a:rPr lang="pt-BR" sz="1500" dirty="0">
                <a:latin typeface="Bookman Old Style" panose="02050604050505020204" pitchFamily="18" charset="0"/>
              </a:rPr>
              <a:t>Sauthier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Lucide Verônica Sauthier Accorsi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Genoveva Rosa Sauthier Feltrin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 Oreste Feltrin</a:t>
            </a:r>
            <a:endParaRPr lang="pt-BR" sz="1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i="1" dirty="0" smtClean="0">
                <a:latin typeface="Bookman Old Style" panose="02050604050505020204" pitchFamily="18" charset="0"/>
              </a:rPr>
              <a:t>Sentados no chão:</a:t>
            </a:r>
            <a:endParaRPr lang="pt-BR" sz="1500" i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</a:t>
            </a:r>
            <a:r>
              <a:rPr lang="pt-BR" sz="1500" dirty="0">
                <a:latin typeface="Bookman Old Style" panose="02050604050505020204" pitchFamily="18" charset="0"/>
              </a:rPr>
              <a:t> </a:t>
            </a:r>
            <a:r>
              <a:rPr lang="pt-BR" sz="1500" dirty="0" smtClean="0">
                <a:latin typeface="Bookman Old Style" panose="02050604050505020204" pitchFamily="18" charset="0"/>
              </a:rPr>
              <a:t>Berenice Maria Sauthier   ?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  <a:endParaRPr lang="pt-BR" sz="1500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>
                <a:latin typeface="Bookman Old Style" panose="02050604050505020204" pitchFamily="18" charset="0"/>
              </a:rPr>
              <a:t>•</a:t>
            </a:r>
            <a:endParaRPr lang="pt-BR" sz="1500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500" dirty="0" smtClean="0">
                <a:latin typeface="Bookman Old Style" panose="02050604050505020204" pitchFamily="18" charset="0"/>
              </a:rPr>
              <a:t>•</a:t>
            </a:r>
            <a:endParaRPr lang="pt-BR" sz="1500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74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75" y="478267"/>
            <a:ext cx="8870449" cy="6206266"/>
          </a:xfrm>
          <a:prstGeom prst="roundRect">
            <a:avLst>
              <a:gd name="adj" fmla="val 11111"/>
            </a:avLst>
          </a:prstGeom>
          <a:ln w="190500" cap="rnd">
            <a:solidFill>
              <a:srgbClr val="0070C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311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78" y="751400"/>
            <a:ext cx="8277580" cy="584534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8694057" y="751400"/>
            <a:ext cx="3040098" cy="560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Clemente Raymundo Sauthier</a:t>
            </a:r>
          </a:p>
          <a:p>
            <a:pPr algn="ctr">
              <a:lnSpc>
                <a:spcPct val="90000"/>
              </a:lnSpc>
            </a:pPr>
            <a:r>
              <a:rPr lang="pt-BR" sz="1400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Foi agraciado com Ingresso Gratuito, Permanente,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em bailes no Salão Comunitário da Capela de Santa Luiza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71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1198</Words>
  <Application>Microsoft Office PowerPoint</Application>
  <PresentationFormat>Widescreen</PresentationFormat>
  <Paragraphs>388</Paragraphs>
  <Slides>37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Arial</vt:lpstr>
      <vt:lpstr>Book Antiqua</vt:lpstr>
      <vt:lpstr>Bookman Old Style</vt:lpstr>
      <vt:lpstr>Georgia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2024-12-19T19:36:11Z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