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77050" cy="965676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12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067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6620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6000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6394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135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5371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31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12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979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0773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5516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0C0BE-A9C7-4DD7-AD54-C0252477AA91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648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5250351" y="73260"/>
            <a:ext cx="6810374" cy="67197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latin typeface="Old English Text MT" panose="03040902040508030806" pitchFamily="66" charset="0"/>
              </a:rPr>
              <a:t>Republica dos Estados Unidos do </a:t>
            </a:r>
            <a:r>
              <a:rPr lang="pt-BR" sz="2800" b="1" dirty="0" smtClean="0">
                <a:latin typeface="Old English Text MT" panose="03040902040508030806" pitchFamily="66" charset="0"/>
              </a:rPr>
              <a:t>Brasil</a:t>
            </a:r>
          </a:p>
          <a:p>
            <a:pPr algn="ctr"/>
            <a:r>
              <a:rPr lang="pt-BR" sz="24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Estado do Rio Grande do Sul </a:t>
            </a:r>
          </a:p>
          <a:p>
            <a:pPr algn="just"/>
            <a:r>
              <a:rPr lang="pt-BR" sz="24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Folhas 33                                                        Nº 93</a:t>
            </a:r>
          </a:p>
          <a:p>
            <a:pPr algn="ctr"/>
            <a:r>
              <a:rPr lang="pt-BR" sz="24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Livro  Nº </a:t>
            </a:r>
            <a:r>
              <a:rPr lang="pt-BR" sz="24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8</a:t>
            </a:r>
          </a:p>
          <a:p>
            <a:pPr algn="ctr"/>
            <a:endParaRPr lang="pt-BR" sz="500" b="1" i="1" dirty="0" smtClean="0">
              <a:latin typeface="Vivaldi" panose="03020602050506090804" pitchFamily="66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  <a:p>
            <a:pPr algn="ctr"/>
            <a:r>
              <a:rPr lang="pt-BR" sz="24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Margarida </a:t>
            </a:r>
            <a:r>
              <a:rPr lang="pt-BR" sz="2400" b="1" i="1" dirty="0" err="1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Juditha</a:t>
            </a:r>
            <a:r>
              <a:rPr lang="pt-BR" sz="24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</a:t>
            </a:r>
            <a:r>
              <a:rPr lang="pt-BR" sz="2400" b="1" i="1" dirty="0" err="1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Sauthier</a:t>
            </a:r>
            <a:endParaRPr lang="pt-BR" sz="2400" b="1" i="1" dirty="0" smtClean="0">
              <a:latin typeface="Vivaldi" panose="03020602050506090804" pitchFamily="66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  <a:p>
            <a:pPr algn="ctr"/>
            <a:endParaRPr lang="pt-BR" sz="800" b="1" i="1" dirty="0" smtClean="0">
              <a:latin typeface="Vivaldi" panose="03020602050506090804" pitchFamily="66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  <a:p>
            <a:pPr algn="just">
              <a:lnSpc>
                <a:spcPts val="2200"/>
              </a:lnSpc>
            </a:pPr>
            <a:r>
              <a:rPr lang="pt-BR" sz="24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	</a:t>
            </a:r>
            <a:r>
              <a:rPr lang="pt-BR" sz="26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Certifico</a:t>
            </a:r>
            <a:r>
              <a:rPr lang="pt-BR" sz="24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</a:t>
            </a:r>
            <a:r>
              <a:rPr lang="pt-BR" sz="22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que acha-se registrado neste cartório o nascimento da menina acima declarada filha legítima de </a:t>
            </a:r>
            <a:r>
              <a:rPr lang="pt-BR" sz="2200" b="1" i="1" u="sng" dirty="0" smtClean="0">
                <a:latin typeface="Vivaldi" panose="030206020505060908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Luiz </a:t>
            </a:r>
            <a:r>
              <a:rPr lang="pt-BR" sz="2200" b="1" i="1" u="sng" dirty="0" err="1" smtClean="0">
                <a:latin typeface="Vivaldi" panose="030206020505060908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Sauthier</a:t>
            </a:r>
            <a:r>
              <a:rPr lang="pt-BR" sz="2200" b="1" i="1" u="sng" dirty="0" smtClean="0">
                <a:latin typeface="Vivaldi" panose="030206020505060908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e sua mulher Clementina Rosa </a:t>
            </a:r>
            <a:r>
              <a:rPr lang="pt-BR" sz="2200" b="1" i="1" u="sng" dirty="0" err="1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Cislagui</a:t>
            </a:r>
            <a:r>
              <a:rPr lang="pt-BR" sz="2200" b="1" i="1" u="sng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, ele natural deste estado e ela natural da </a:t>
            </a:r>
            <a:r>
              <a:rPr lang="pt-BR" sz="2200" b="1" i="1" u="sng" dirty="0" err="1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Iália</a:t>
            </a:r>
            <a:r>
              <a:rPr lang="pt-BR" sz="2200" b="1" i="1" u="sng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, ambos legalmente casados e residentes no 4º distrito.</a:t>
            </a:r>
            <a:r>
              <a:rPr lang="pt-BR" sz="22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Nascid</a:t>
            </a:r>
            <a:r>
              <a:rPr lang="pt-BR" sz="2200" b="1" i="1" u="sng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a aos 23 dias do</a:t>
            </a:r>
            <a:r>
              <a:rPr lang="pt-BR" sz="22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</a:t>
            </a:r>
            <a:r>
              <a:rPr lang="pt-BR" sz="2200" b="1" i="1" u="sng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mês de setembro do ano de mil novecentos e nove, as duas horas da noite</a:t>
            </a:r>
            <a:r>
              <a:rPr lang="pt-BR" sz="22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.  </a:t>
            </a:r>
          </a:p>
          <a:p>
            <a:pPr algn="just"/>
            <a:r>
              <a:rPr lang="pt-BR" sz="22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Avós paternos: </a:t>
            </a:r>
            <a:r>
              <a:rPr lang="pt-BR" sz="2200" b="1" i="1" u="sng" dirty="0" err="1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Antonio</a:t>
            </a:r>
            <a:r>
              <a:rPr lang="pt-BR" sz="2200" b="1" i="1" u="sng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</a:t>
            </a:r>
            <a:r>
              <a:rPr lang="pt-BR" sz="2200" b="1" i="1" u="sng" dirty="0" err="1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Sauthier</a:t>
            </a:r>
            <a:r>
              <a:rPr lang="pt-BR" sz="2200" b="1" i="1" u="sng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e </a:t>
            </a:r>
            <a:r>
              <a:rPr lang="pt-BR" sz="2200" b="1" i="1" u="sng" dirty="0" err="1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Juditha</a:t>
            </a:r>
            <a:r>
              <a:rPr lang="pt-BR" sz="2200" b="1" i="1" u="sng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H. </a:t>
            </a:r>
            <a:r>
              <a:rPr lang="pt-BR" sz="2200" b="1" i="1" u="sng" dirty="0" err="1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Roduit</a:t>
            </a:r>
            <a:r>
              <a:rPr lang="pt-BR" sz="2200" b="1" i="1" u="sng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</a:t>
            </a:r>
            <a:r>
              <a:rPr lang="pt-BR" sz="22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-</a:t>
            </a:r>
          </a:p>
          <a:p>
            <a:pPr algn="just"/>
            <a:r>
              <a:rPr lang="pt-BR" sz="22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Avós maternos: </a:t>
            </a:r>
            <a:r>
              <a:rPr lang="pt-BR" sz="2200" b="1" i="1" u="sng" dirty="0" err="1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Angelo</a:t>
            </a:r>
            <a:r>
              <a:rPr lang="pt-BR" sz="2200" b="1" i="1" u="sng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</a:t>
            </a:r>
            <a:r>
              <a:rPr lang="pt-BR" sz="2200" b="1" i="1" u="sng" dirty="0" err="1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Cisagi</a:t>
            </a:r>
            <a:r>
              <a:rPr lang="pt-BR" sz="2200" b="1" i="1" u="sng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e </a:t>
            </a:r>
            <a:r>
              <a:rPr lang="pt-BR" sz="2200" b="1" i="1" u="sng" dirty="0" err="1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Marietta</a:t>
            </a:r>
            <a:r>
              <a:rPr lang="pt-BR" sz="2200" b="1" i="1" u="sng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</a:t>
            </a:r>
            <a:r>
              <a:rPr lang="pt-BR" sz="2200" b="1" i="1" u="sng" dirty="0" err="1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Delavedova</a:t>
            </a:r>
            <a:r>
              <a:rPr lang="pt-BR" sz="22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 -</a:t>
            </a:r>
          </a:p>
          <a:p>
            <a:pPr algn="just"/>
            <a:r>
              <a:rPr lang="pt-BR" sz="22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Padrinhos: </a:t>
            </a:r>
            <a:r>
              <a:rPr lang="pt-BR" sz="2200" b="1" i="1" u="sng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Serafim </a:t>
            </a:r>
            <a:r>
              <a:rPr lang="pt-BR" sz="2200" b="1" i="1" u="sng" dirty="0" err="1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Gedoz</a:t>
            </a:r>
            <a:r>
              <a:rPr lang="pt-BR" sz="2200" b="1" i="1" u="sng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e Thereza </a:t>
            </a:r>
            <a:r>
              <a:rPr lang="pt-BR" sz="2200" b="1" i="1" u="sng" dirty="0" err="1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Cislagi</a:t>
            </a:r>
            <a:r>
              <a:rPr lang="pt-BR" sz="2200" b="1" i="1" u="sng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, todos eles </a:t>
            </a:r>
            <a:r>
              <a:rPr lang="pt-BR" sz="22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residentes neste município de Montenegro.</a:t>
            </a:r>
          </a:p>
          <a:p>
            <a:pPr algn="just"/>
            <a:r>
              <a:rPr lang="pt-BR" sz="26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Cartório de Registro Civil </a:t>
            </a:r>
            <a:r>
              <a:rPr lang="pt-BR" sz="22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de </a:t>
            </a:r>
            <a:r>
              <a:rPr lang="pt-BR" sz="2200" b="1" i="1" dirty="0" err="1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Badensemberg</a:t>
            </a:r>
            <a:r>
              <a:rPr lang="pt-BR" sz="22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,</a:t>
            </a:r>
            <a:r>
              <a:rPr lang="pt-BR" sz="2200" b="1" i="1" u="sng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4º </a:t>
            </a:r>
            <a:r>
              <a:rPr lang="pt-BR" sz="22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</a:t>
            </a:r>
            <a:r>
              <a:rPr lang="pt-BR" sz="2200" b="1" i="1" dirty="0" err="1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districto</a:t>
            </a:r>
            <a:r>
              <a:rPr lang="pt-BR" sz="22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do município de São João de Monte Negro</a:t>
            </a:r>
          </a:p>
          <a:p>
            <a:pPr algn="just"/>
            <a:r>
              <a:rPr lang="pt-BR" sz="22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em </a:t>
            </a:r>
            <a:r>
              <a:rPr lang="pt-BR" sz="2200" b="1" i="1" u="sng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</a:t>
            </a:r>
            <a:r>
              <a:rPr lang="pt-BR" sz="2000" b="1" i="1" u="sng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30 </a:t>
            </a:r>
            <a:r>
              <a:rPr lang="pt-BR" sz="22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de Setembro de </a:t>
            </a:r>
            <a:r>
              <a:rPr lang="pt-BR" sz="20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1909.</a:t>
            </a:r>
          </a:p>
          <a:p>
            <a:pPr algn="ctr"/>
            <a:r>
              <a:rPr lang="pt-BR" sz="22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O  </a:t>
            </a:r>
            <a:r>
              <a:rPr lang="pt-BR" sz="2200" b="1" i="1" dirty="0" err="1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Official</a:t>
            </a:r>
            <a:r>
              <a:rPr lang="pt-BR" sz="22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do Registro</a:t>
            </a:r>
          </a:p>
          <a:p>
            <a:pPr algn="ctr"/>
            <a:r>
              <a:rPr lang="pt-BR" sz="2200" b="1" i="1" dirty="0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Henrique </a:t>
            </a:r>
            <a:r>
              <a:rPr lang="pt-BR" sz="2200" b="1" i="1" dirty="0" err="1" smtClean="0">
                <a:latin typeface="Vivaldi" panose="03020602050506090804" pitchFamily="66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Bleil</a:t>
            </a:r>
            <a:endParaRPr lang="pt-BR" sz="500" b="1" dirty="0">
              <a:latin typeface="Bookman Old Style" panose="02050604050505020204" pitchFamily="18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67" y="182879"/>
            <a:ext cx="4763967" cy="65005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CaixaDeTexto 11"/>
          <p:cNvSpPr txBox="1"/>
          <p:nvPr/>
        </p:nvSpPr>
        <p:spPr>
          <a:xfrm rot="16200000">
            <a:off x="11372820" y="3867149"/>
            <a:ext cx="742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err="1" smtClean="0">
                <a:latin typeface="Vivaldi" panose="03020602050506090804" pitchFamily="66" charset="0"/>
              </a:rPr>
              <a:t>Blail</a:t>
            </a:r>
            <a:endParaRPr lang="pt-BR" sz="2000" b="1" dirty="0">
              <a:latin typeface="Vivaldi" panose="030206020505060908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650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23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10" baseType="lpstr">
      <vt:lpstr>Malgun Gothic Semilight</vt:lpstr>
      <vt:lpstr>Arial</vt:lpstr>
      <vt:lpstr>Bookman Old Style</vt:lpstr>
      <vt:lpstr>Calibri</vt:lpstr>
      <vt:lpstr>Calibri Light</vt:lpstr>
      <vt:lpstr>Microsoft Himalaya</vt:lpstr>
      <vt:lpstr>Old English Text MT</vt:lpstr>
      <vt:lpstr>Vivaldi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Usuário do Windows</cp:lastModifiedBy>
  <cp:revision>48</cp:revision>
  <cp:lastPrinted>2025-01-27T14:38:38Z</cp:lastPrinted>
  <dcterms:created xsi:type="dcterms:W3CDTF">2025-01-23T15:28:09Z</dcterms:created>
  <dcterms:modified xsi:type="dcterms:W3CDTF">2025-01-28T13:39:20Z</dcterms:modified>
</cp:coreProperties>
</file>