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21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67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62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0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39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3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37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7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51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C0BE-A9C7-4DD7-AD54-C0252477AA91}" type="datetimeFigureOut">
              <a:rPr lang="pt-BR" smtClean="0"/>
              <a:t>26/01/2025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48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089862" y="96299"/>
            <a:ext cx="3208712" cy="3508653"/>
          </a:xfrm>
          <a:prstGeom prst="rect">
            <a:avLst/>
          </a:prstGeom>
          <a:noFill/>
          <a:ln w="28575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err="1" smtClean="0">
                <a:latin typeface="Bookman Old Style" panose="02050604050505020204" pitchFamily="18" charset="0"/>
              </a:rPr>
              <a:t>Doc</a:t>
            </a:r>
            <a:r>
              <a:rPr lang="pt-BR" sz="3600" b="1" dirty="0" smtClean="0">
                <a:latin typeface="Bookman Old Style" panose="02050604050505020204" pitchFamily="18" charset="0"/>
              </a:rPr>
              <a:t> 08</a:t>
            </a:r>
          </a:p>
          <a:p>
            <a:pPr algn="ctr"/>
            <a:endParaRPr lang="pt-BR" sz="16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400" b="1" dirty="0" smtClean="0">
                <a:latin typeface="Bookman Old Style" panose="02050604050505020204" pitchFamily="18" charset="0"/>
              </a:rPr>
              <a:t>Presente do Arcebispo emérito e Cardeal de Porto Alegre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575" y="203385"/>
            <a:ext cx="4655128" cy="64301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05" y="203384"/>
            <a:ext cx="3897557" cy="34015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/>
          <p:cNvSpPr txBox="1"/>
          <p:nvPr/>
        </p:nvSpPr>
        <p:spPr>
          <a:xfrm>
            <a:off x="0" y="3678009"/>
            <a:ext cx="704919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400" b="1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Dom </a:t>
            </a:r>
            <a:r>
              <a:rPr lang="pt-BR" sz="3400" b="1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Vicente Scherer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ao casal 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</a:t>
            </a:r>
            <a:r>
              <a:rPr lang="pt-BR" sz="34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e Luiza </a:t>
            </a:r>
            <a:r>
              <a:rPr lang="pt-BR" sz="34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4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endParaRPr lang="pt-BR" sz="34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pela 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passagem de suas bodas de Ouro de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casamento.</a:t>
            </a:r>
          </a:p>
          <a:p>
            <a:pPr lvl="0" algn="ctr"/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Luiza, CB,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08.04.1973</a:t>
            </a:r>
          </a:p>
        </p:txBody>
      </p:sp>
    </p:spTree>
    <p:extLst>
      <p:ext uri="{BB962C8B-B14F-4D97-AF65-F5344CB8AC3E}">
        <p14:creationId xmlns:p14="http://schemas.microsoft.com/office/powerpoint/2010/main" val="389665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24" y="515391"/>
            <a:ext cx="10490661" cy="58521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9030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861366" y="199505"/>
            <a:ext cx="3158837" cy="91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Bookman Old Style" panose="02050604050505020204" pitchFamily="18" charset="0"/>
              </a:rPr>
              <a:t>Doenças</a:t>
            </a: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</a:p>
          <a:p>
            <a:endParaRPr lang="pt-BR" sz="1200" b="1" dirty="0">
              <a:latin typeface="Bookman Old Style" panose="02050604050505020204" pitchFamily="18" charset="0"/>
            </a:endParaRPr>
          </a:p>
          <a:p>
            <a:pPr algn="ctr"/>
            <a:r>
              <a:rPr lang="pt-BR" sz="2600" b="1" dirty="0" smtClean="0">
                <a:latin typeface="Bookman Old Style" panose="02050604050505020204" pitchFamily="18" charset="0"/>
              </a:rPr>
              <a:t>Uma </a:t>
            </a:r>
            <a:r>
              <a:rPr lang="pt-BR" sz="2600" b="1" dirty="0" smtClean="0">
                <a:latin typeface="Bookman Old Style" panose="02050604050505020204" pitchFamily="18" charset="0"/>
              </a:rPr>
              <a:t>grande </a:t>
            </a:r>
            <a:r>
              <a:rPr lang="pt-BR" sz="2600" b="1" dirty="0" smtClean="0">
                <a:latin typeface="Bookman Old Style" panose="02050604050505020204" pitchFamily="18" charset="0"/>
              </a:rPr>
              <a:t>dificuldade que os primeiros imigrantes enfrentavam, entre outras, era a falta de assistência médica, pelo isolamento em que viviam.</a:t>
            </a:r>
          </a:p>
          <a:p>
            <a:pPr algn="ctr"/>
            <a:endParaRPr lang="pt-BR" sz="14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Registro de Clemente R.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Sauthier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  <a:p>
            <a:endParaRPr lang="pt-BR" sz="2800" b="1" dirty="0" smtClean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  <a:p>
            <a:endParaRPr lang="pt-BR" sz="2800" b="1" dirty="0" smtClean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  <a:p>
            <a:endParaRPr lang="pt-BR" sz="2800" b="1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4" y="382385"/>
            <a:ext cx="8246228" cy="61015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938328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73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29</cp:revision>
  <dcterms:created xsi:type="dcterms:W3CDTF">2025-01-23T15:28:09Z</dcterms:created>
  <dcterms:modified xsi:type="dcterms:W3CDTF">2025-01-26T20:27:48Z</dcterms:modified>
</cp:coreProperties>
</file>