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121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067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662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6000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6394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135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371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31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12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979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0773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5516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648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8861366" y="199505"/>
            <a:ext cx="3158837" cy="9110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latin typeface="Bookman Old Style" panose="02050604050505020204" pitchFamily="18" charset="0"/>
              </a:rPr>
              <a:t>Doenças</a:t>
            </a:r>
            <a:r>
              <a:rPr lang="pt-BR" sz="2800" b="1" dirty="0" smtClean="0">
                <a:latin typeface="Bookman Old Style" panose="02050604050505020204" pitchFamily="18" charset="0"/>
              </a:rPr>
              <a:t> </a:t>
            </a:r>
          </a:p>
          <a:p>
            <a:endParaRPr lang="pt-BR" sz="1200" b="1" dirty="0">
              <a:latin typeface="Bookman Old Style" panose="02050604050505020204" pitchFamily="18" charset="0"/>
            </a:endParaRPr>
          </a:p>
          <a:p>
            <a:pPr algn="ctr"/>
            <a:r>
              <a:rPr lang="pt-BR" sz="2600" b="1" dirty="0" smtClean="0">
                <a:latin typeface="Bookman Old Style" panose="02050604050505020204" pitchFamily="18" charset="0"/>
              </a:rPr>
              <a:t>Uma grande dificuldade que os primeiros imigrantes enfrentavam, entre outras, era a falta de assistência médica, pelo isolamento em que viviam.</a:t>
            </a:r>
          </a:p>
          <a:p>
            <a:pPr algn="ctr"/>
            <a:endParaRPr lang="pt-BR" sz="14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400" b="1" dirty="0" smtClean="0">
                <a:latin typeface="Bookman Old Style" panose="02050604050505020204" pitchFamily="18" charset="0"/>
              </a:rPr>
              <a:t>Registro de Clemente R.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Sauthier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endParaRPr lang="pt-BR" sz="2800" b="1" dirty="0">
              <a:latin typeface="Bookman Old Style" panose="02050604050505020204" pitchFamily="18" charset="0"/>
            </a:endParaRPr>
          </a:p>
          <a:p>
            <a:endParaRPr lang="pt-BR" sz="2800" b="1" dirty="0" smtClean="0">
              <a:latin typeface="Bookman Old Style" panose="02050604050505020204" pitchFamily="18" charset="0"/>
            </a:endParaRPr>
          </a:p>
          <a:p>
            <a:endParaRPr lang="pt-BR" sz="2800" b="1" dirty="0">
              <a:latin typeface="Bookman Old Style" panose="02050604050505020204" pitchFamily="18" charset="0"/>
            </a:endParaRPr>
          </a:p>
          <a:p>
            <a:endParaRPr lang="pt-BR" sz="2800" b="1" dirty="0" smtClean="0">
              <a:latin typeface="Bookman Old Style" panose="02050604050505020204" pitchFamily="18" charset="0"/>
            </a:endParaRPr>
          </a:p>
          <a:p>
            <a:endParaRPr lang="pt-BR" sz="2800" b="1" dirty="0">
              <a:latin typeface="Bookman Old Style" panose="02050604050505020204" pitchFamily="18" charset="0"/>
            </a:endParaRPr>
          </a:p>
          <a:p>
            <a:endParaRPr lang="pt-BR" sz="2800" b="1" dirty="0">
              <a:latin typeface="Bookman Old Style" panose="020506040505050202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16" y="1130532"/>
            <a:ext cx="8576650" cy="54448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aixaDeTexto 3"/>
          <p:cNvSpPr txBox="1"/>
          <p:nvPr/>
        </p:nvSpPr>
        <p:spPr>
          <a:xfrm>
            <a:off x="2560320" y="199505"/>
            <a:ext cx="4771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600" b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Doc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09</a:t>
            </a:r>
            <a:endParaRPr lang="pt-BR" sz="36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8328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34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Bookman Old Style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Usuário do Windows</cp:lastModifiedBy>
  <cp:revision>30</cp:revision>
  <dcterms:created xsi:type="dcterms:W3CDTF">2025-01-23T15:28:09Z</dcterms:created>
  <dcterms:modified xsi:type="dcterms:W3CDTF">2025-01-27T01:20:49Z</dcterms:modified>
</cp:coreProperties>
</file>