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  <p:sldMasterId id="2147483852" r:id="rId3"/>
  </p:sldMasterIdLst>
  <p:notesMasterIdLst>
    <p:notesMasterId r:id="rId16"/>
  </p:notesMasterIdLst>
  <p:handoutMasterIdLst>
    <p:handoutMasterId r:id="rId17"/>
  </p:handoutMasterIdLst>
  <p:sldIdLst>
    <p:sldId id="261" r:id="rId4"/>
    <p:sldId id="393" r:id="rId5"/>
    <p:sldId id="394" r:id="rId6"/>
    <p:sldId id="395" r:id="rId7"/>
    <p:sldId id="388" r:id="rId8"/>
    <p:sldId id="389" r:id="rId9"/>
    <p:sldId id="391" r:id="rId10"/>
    <p:sldId id="390" r:id="rId11"/>
    <p:sldId id="398" r:id="rId12"/>
    <p:sldId id="399" r:id="rId13"/>
    <p:sldId id="396" r:id="rId14"/>
    <p:sldId id="39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8109" autoAdjust="0"/>
  </p:normalViewPr>
  <p:slideViewPr>
    <p:cSldViewPr snapToGrid="0">
      <p:cViewPr>
        <p:scale>
          <a:sx n="51" d="100"/>
          <a:sy n="51" d="100"/>
        </p:scale>
        <p:origin x="150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686"/>
    </p:cViewPr>
  </p:sorterViewPr>
  <p:notesViewPr>
    <p:cSldViewPr snapToGrid="0">
      <p:cViewPr varScale="1">
        <p:scale>
          <a:sx n="80" d="100"/>
          <a:sy n="80" d="100"/>
        </p:scale>
        <p:origin x="20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1875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t-BR" smtClean="0"/>
              <a:t>29/12/2024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t-BR" smtClean="0"/>
              <a:t>29/12/2024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3572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6439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15665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éu"/>
          <p:cNvSpPr/>
          <p:nvPr/>
        </p:nvSpPr>
        <p:spPr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1">
              <a:rPr lang="pt-BR" smtClean="0"/>
              <a:pPr/>
              <a:t>29/12/2024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892041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1">
              <a:rPr lang="pt-BR" smtClean="0"/>
              <a:pPr/>
              <a:t>29/12/2024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5557682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349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194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6204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1">
              <a:rPr lang="pt-BR" smtClean="0"/>
              <a:pPr/>
              <a:t>29/12/2024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6023905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296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5657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7012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1">
              <a:rPr lang="pt-BR" smtClean="0"/>
              <a:pPr/>
              <a:t>29/12/2024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9428239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1">
              <a:rPr lang="pt-BR" smtClean="0"/>
              <a:pPr/>
              <a:t>29/12/2024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9317938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94000">
              <a:schemeClr val="accent1">
                <a:lumMod val="60000"/>
                <a:lumOff val="40000"/>
              </a:schemeClr>
            </a:gs>
            <a:gs pos="50000">
              <a:schemeClr val="accent1">
                <a:lumMod val="30000"/>
                <a:lumOff val="7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8" name="Água3"/>
          <p:cNvSpPr/>
          <p:nvPr/>
        </p:nvSpPr>
        <p:spPr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29/12/2024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94000">
              <a:schemeClr val="accent1">
                <a:lumMod val="60000"/>
                <a:lumOff val="40000"/>
              </a:schemeClr>
            </a:gs>
            <a:gs pos="50000">
              <a:schemeClr val="accent1">
                <a:lumMod val="30000"/>
                <a:lumOff val="7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29/12/2024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5122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46710" y="425920"/>
            <a:ext cx="11502390" cy="3914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5800" b="1" dirty="0" smtClean="0">
                <a:latin typeface="Bookman Old Style" panose="02050604050505020204" pitchFamily="18" charset="0"/>
              </a:rPr>
              <a:t>ASSOCIAÇÃO  SUÍÇO-</a:t>
            </a:r>
          </a:p>
          <a:p>
            <a:pPr algn="ctr">
              <a:lnSpc>
                <a:spcPct val="90000"/>
              </a:lnSpc>
            </a:pPr>
            <a:endParaRPr lang="pt-BR" sz="12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5800" b="1" dirty="0" err="1" smtClean="0">
                <a:latin typeface="Bookman Old Style" panose="02050604050505020204" pitchFamily="18" charset="0"/>
              </a:rPr>
              <a:t>VALESANA</a:t>
            </a:r>
            <a:r>
              <a:rPr lang="pt-BR" sz="5800" b="1" dirty="0" smtClean="0">
                <a:latin typeface="Bookman Old Style" panose="02050604050505020204" pitchFamily="18" charset="0"/>
              </a:rPr>
              <a:t>  DO  BRASIL</a:t>
            </a:r>
          </a:p>
          <a:p>
            <a:pPr algn="ctr">
              <a:lnSpc>
                <a:spcPct val="90000"/>
              </a:lnSpc>
            </a:pPr>
            <a:r>
              <a:rPr lang="pt-BR" sz="1200" b="1" dirty="0" smtClean="0">
                <a:latin typeface="Bookman Old Style" panose="02050604050505020204" pitchFamily="18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pt-BR" sz="5800" b="1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</a:t>
            </a:r>
            <a:r>
              <a:rPr lang="pt-BR" sz="5800" b="1" dirty="0" smtClean="0">
                <a:latin typeface="Bookman Old Style" panose="02050604050505020204" pitchFamily="18" charset="0"/>
              </a:rPr>
              <a:t> </a:t>
            </a:r>
            <a:r>
              <a:rPr lang="pt-BR" sz="5800" b="1" dirty="0" err="1" smtClean="0">
                <a:latin typeface="Bookman Old Style" panose="02050604050505020204" pitchFamily="18" charset="0"/>
              </a:rPr>
              <a:t>ASVB</a:t>
            </a:r>
            <a:r>
              <a:rPr lang="pt-BR" sz="5800" b="1" dirty="0" smtClean="0">
                <a:latin typeface="Bookman Old Style" panose="02050604050505020204" pitchFamily="18" charset="0"/>
              </a:rPr>
              <a:t> </a:t>
            </a:r>
            <a:r>
              <a:rPr lang="pt-BR" sz="5800" b="1" dirty="0">
                <a:latin typeface="Bookman Old Style" panose="02050604050505020204" pitchFamily="18" charset="0"/>
                <a:sym typeface="Wingdings" panose="05000000000000000000" pitchFamily="2" charset="2"/>
              </a:rPr>
              <a:t></a:t>
            </a:r>
            <a:endParaRPr lang="pt-BR" sz="58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pt-BR" sz="5000" b="1" dirty="0" smtClean="0">
                <a:latin typeface="Bookman Old Style" panose="02050604050505020204" pitchFamily="18" charset="0"/>
              </a:rPr>
              <a:t>NOS  DESFILES  PATRIÓTICOS</a:t>
            </a:r>
            <a:endParaRPr lang="pt-BR" sz="5000" b="1" dirty="0"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46710" y="4761786"/>
            <a:ext cx="11502390" cy="1782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A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ASVB</a:t>
            </a:r>
            <a:r>
              <a:rPr lang="pt-BR" sz="3600" b="1" dirty="0" smtClean="0">
                <a:latin typeface="Bookman Old Style" panose="02050604050505020204" pitchFamily="18" charset="0"/>
              </a:rPr>
              <a:t> tem participado de praticamente todos os desfiles da região: em Carlos Barbosa, Garibaldi e em Caxias do Sul na Festa da </a:t>
            </a:r>
            <a:r>
              <a:rPr lang="pt-BR" sz="3600" b="1" dirty="0" smtClean="0">
                <a:latin typeface="Bookman Old Style" panose="02050604050505020204" pitchFamily="18" charset="0"/>
              </a:rPr>
              <a:t>Uva.</a:t>
            </a:r>
            <a:endParaRPr lang="pt-BR" sz="3600" b="1" dirty="0" smtClean="0">
              <a:latin typeface="Bookman Old Style" panose="02050604050505020204" pitchFamily="18" charset="0"/>
            </a:endParaRPr>
          </a:p>
          <a:p>
            <a:pPr algn="just">
              <a:lnSpc>
                <a:spcPct val="90000"/>
              </a:lnSpc>
            </a:pPr>
            <a:endParaRPr lang="pt-BR" sz="14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179858" y="643991"/>
            <a:ext cx="2940423" cy="6214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Associação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Suíço – Valesana do Brasil</a:t>
            </a:r>
          </a:p>
          <a:p>
            <a:pPr lvl="0" algn="ctr">
              <a:lnSpc>
                <a:spcPct val="90000"/>
              </a:lnSpc>
            </a:pPr>
            <a:endParaRPr lang="pt-BR" sz="1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– ASVB –</a:t>
            </a:r>
          </a:p>
          <a:p>
            <a:pPr lvl="0" algn="ctr">
              <a:lnSpc>
                <a:spcPct val="90000"/>
              </a:lnSpc>
            </a:pPr>
            <a:endParaRPr lang="pt-BR" sz="1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Presente no Desfile Cívico 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de Carlos Barbosa, RS </a:t>
            </a:r>
          </a:p>
          <a:p>
            <a:pPr lvl="0" algn="ctr">
              <a:lnSpc>
                <a:spcPct val="90000"/>
              </a:lnSpc>
            </a:pP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07/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set</a:t>
            </a: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/2009</a:t>
            </a:r>
            <a:endParaRPr lang="pt-BR" sz="28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endParaRPr lang="pt-BR" sz="20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24" y="128101"/>
            <a:ext cx="9071634" cy="663911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1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33195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95" y="857250"/>
            <a:ext cx="7997805" cy="5703969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546434" y="5957637"/>
            <a:ext cx="197317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400" dirty="0" smtClean="0"/>
              <a:t>Set 2007</a:t>
            </a:r>
            <a:endParaRPr lang="pt-BR" sz="24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8293768" y="708412"/>
            <a:ext cx="38481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latin typeface="Bookman Old Style" panose="02050604050505020204" pitchFamily="18" charset="0"/>
              </a:rPr>
              <a:t>I</a:t>
            </a:r>
            <a:r>
              <a:rPr lang="pt-BR" sz="3200" b="1" dirty="0" smtClean="0">
                <a:latin typeface="Bookman Old Style" panose="02050604050505020204" pitchFamily="18" charset="0"/>
              </a:rPr>
              <a:t>vo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Sartor</a:t>
            </a:r>
            <a:r>
              <a:rPr lang="pt-BR" sz="3200" b="1" dirty="0" smtClean="0">
                <a:latin typeface="Bookman Old Style" panose="02050604050505020204" pitchFamily="18" charset="0"/>
              </a:rPr>
              <a:t> – </a:t>
            </a:r>
            <a:r>
              <a:rPr lang="pt-BR" sz="3100" b="1" dirty="0" smtClean="0">
                <a:latin typeface="Bookman Old Style" panose="02050604050505020204" pitchFamily="18" charset="0"/>
              </a:rPr>
              <a:t>porta bandeira;</a:t>
            </a:r>
          </a:p>
          <a:p>
            <a:r>
              <a:rPr lang="pt-BR" sz="3200" b="1" dirty="0" smtClean="0">
                <a:latin typeface="Bookman Old Style" panose="02050604050505020204" pitchFamily="18" charset="0"/>
              </a:rPr>
              <a:t>Elaine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3200" b="1" dirty="0" smtClean="0">
                <a:latin typeface="Bookman Old Style" panose="02050604050505020204" pitchFamily="18" charset="0"/>
              </a:rPr>
              <a:t>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Sartor</a:t>
            </a:r>
            <a:r>
              <a:rPr lang="pt-BR" sz="3200" b="1" dirty="0" smtClean="0">
                <a:latin typeface="Bookman Old Style" panose="02050604050505020204" pitchFamily="18" charset="0"/>
              </a:rPr>
              <a:t> – com a</a:t>
            </a:r>
          </a:p>
          <a:p>
            <a:r>
              <a:rPr lang="pt-BR" sz="3200" b="1" dirty="0" smtClean="0">
                <a:latin typeface="Bookman Old Style" panose="02050604050505020204" pitchFamily="18" charset="0"/>
              </a:rPr>
              <a:t>  faixa da etnia;</a:t>
            </a:r>
          </a:p>
          <a:p>
            <a:r>
              <a:rPr lang="pt-BR" sz="3200" b="1" dirty="0" smtClean="0">
                <a:latin typeface="Bookman Old Style" panose="02050604050505020204" pitchFamily="18" charset="0"/>
              </a:rPr>
              <a:t>Maria Salete Casa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Denicol</a:t>
            </a:r>
            <a:endParaRPr lang="pt-BR" sz="3200" b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3200" b="1" dirty="0" smtClean="0">
                <a:latin typeface="Bookman Old Style" panose="02050604050505020204" pitchFamily="18" charset="0"/>
              </a:rPr>
              <a:t> com sua neta;</a:t>
            </a:r>
          </a:p>
          <a:p>
            <a:r>
              <a:rPr lang="pt-BR" sz="3200" b="1" dirty="0" smtClean="0">
                <a:latin typeface="Bookman Old Style" panose="02050604050505020204" pitchFamily="18" charset="0"/>
              </a:rPr>
              <a:t>José Ivo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Denicol</a:t>
            </a:r>
            <a:r>
              <a:rPr lang="pt-BR" sz="3200" b="1" dirty="0" smtClean="0">
                <a:latin typeface="Bookman Old Style" panose="02050604050505020204" pitchFamily="18" charset="0"/>
              </a:rPr>
              <a:t>;</a:t>
            </a:r>
            <a:endParaRPr lang="pt-BR" sz="3100" b="1" dirty="0" smtClean="0">
              <a:latin typeface="Bookman Old Style" panose="02050604050505020204" pitchFamily="18" charset="0"/>
            </a:endParaRPr>
          </a:p>
          <a:p>
            <a:r>
              <a:rPr lang="pt-BR" sz="3200" b="1" dirty="0" smtClean="0">
                <a:latin typeface="Bookman Old Style" panose="02050604050505020204" pitchFamily="18" charset="0"/>
              </a:rPr>
              <a:t>Doroti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Artico</a:t>
            </a:r>
            <a:endParaRPr lang="pt-BR" sz="3200" b="1" dirty="0" smtClean="0">
              <a:latin typeface="Bookman Old Style" panose="02050604050505020204" pitchFamily="18" charset="0"/>
            </a:endParaRPr>
          </a:p>
          <a:p>
            <a:pPr algn="r"/>
            <a:r>
              <a:rPr lang="pt-BR" sz="3200" b="1" dirty="0" smtClean="0">
                <a:latin typeface="Bookman Old Style" panose="02050604050505020204" pitchFamily="18" charset="0"/>
              </a:rPr>
              <a:t>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Chemello</a:t>
            </a:r>
            <a:r>
              <a:rPr lang="pt-BR" sz="3200" b="1" dirty="0" smtClean="0">
                <a:latin typeface="Bookman Old Style" panose="02050604050505020204" pitchFamily="18" charset="0"/>
              </a:rPr>
              <a:t>; </a:t>
            </a:r>
          </a:p>
          <a:p>
            <a:r>
              <a:rPr lang="pt-BR" sz="3200" b="1" dirty="0" err="1" smtClean="0">
                <a:latin typeface="Bookman Old Style" panose="02050604050505020204" pitchFamily="18" charset="0"/>
              </a:rPr>
              <a:t>Lineo</a:t>
            </a:r>
            <a:r>
              <a:rPr lang="pt-BR" sz="3200" b="1" dirty="0" smtClean="0">
                <a:latin typeface="Bookman Old Style" panose="02050604050505020204" pitchFamily="18" charset="0"/>
              </a:rPr>
              <a:t> 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Chemello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88945" y="95250"/>
            <a:ext cx="11483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latin typeface="Bookman Old Style" panose="02050604050505020204" pitchFamily="18" charset="0"/>
              </a:rPr>
              <a:t>CARLOS BARBOSA –</a:t>
            </a:r>
            <a:r>
              <a:rPr lang="pt-BR" sz="3200" dirty="0" smtClean="0">
                <a:latin typeface="Bookman Old Style" panose="02050604050505020204" pitchFamily="18" charset="0"/>
              </a:rPr>
              <a:t> </a:t>
            </a:r>
            <a:r>
              <a:rPr lang="pt-BR" sz="3200" b="1" dirty="0" smtClean="0">
                <a:latin typeface="Bookman Old Style" panose="02050604050505020204" pitchFamily="18" charset="0"/>
              </a:rPr>
              <a:t>Desfile de 07/set/2009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78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64" y="172549"/>
            <a:ext cx="5633436" cy="6508988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CaixaDeTexto 7"/>
          <p:cNvSpPr txBox="1"/>
          <p:nvPr/>
        </p:nvSpPr>
        <p:spPr>
          <a:xfrm rot="10800000" flipH="1" flipV="1">
            <a:off x="6134100" y="462976"/>
            <a:ext cx="57531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latin typeface="Bookman Old Style" panose="02050604050505020204" pitchFamily="18" charset="0"/>
              </a:rPr>
              <a:t>CARLOS BARBOSA Aguardando o Desfile </a:t>
            </a:r>
            <a:r>
              <a:rPr lang="pt-BR" sz="4000" b="1" dirty="0">
                <a:latin typeface="Bookman Old Style" panose="02050604050505020204" pitchFamily="18" charset="0"/>
              </a:rPr>
              <a:t>de </a:t>
            </a:r>
            <a:r>
              <a:rPr lang="pt-BR" sz="4000" b="1" dirty="0" smtClean="0">
                <a:latin typeface="Bookman Old Style" panose="02050604050505020204" pitchFamily="18" charset="0"/>
              </a:rPr>
              <a:t>07/set/2009</a:t>
            </a:r>
            <a:endParaRPr lang="pt-BR" sz="4000" b="1" dirty="0">
              <a:latin typeface="Bookman Old Style" panose="02050604050505020204" pitchFamily="18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6000750" y="3427043"/>
            <a:ext cx="6019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400" b="1" dirty="0" smtClean="0">
                <a:latin typeface="Bookman Old Style" panose="02050604050505020204" pitchFamily="18" charset="0"/>
              </a:rPr>
              <a:t>Maria Salete Casa </a:t>
            </a:r>
            <a:r>
              <a:rPr lang="pt-BR" sz="3400" b="1" dirty="0" err="1" smtClean="0">
                <a:latin typeface="Bookman Old Style" panose="02050604050505020204" pitchFamily="18" charset="0"/>
              </a:rPr>
              <a:t>Denicol</a:t>
            </a:r>
            <a:endParaRPr lang="pt-BR" sz="3400" b="1" dirty="0" smtClean="0">
              <a:latin typeface="Bookman Old Style" panose="02050604050505020204" pitchFamily="18" charset="0"/>
            </a:endParaRPr>
          </a:p>
          <a:p>
            <a:endParaRPr lang="pt-BR" sz="1200" b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3400" b="1" dirty="0" smtClean="0">
                <a:latin typeface="Bookman Old Style" panose="02050604050505020204" pitchFamily="18" charset="0"/>
              </a:rPr>
              <a:t> com sua neta;</a:t>
            </a:r>
          </a:p>
          <a:p>
            <a:pPr algn="ctr"/>
            <a:endParaRPr lang="pt-BR" sz="1200" b="1" dirty="0" smtClean="0">
              <a:latin typeface="Bookman Old Style" panose="02050604050505020204" pitchFamily="18" charset="0"/>
            </a:endParaRPr>
          </a:p>
          <a:p>
            <a:r>
              <a:rPr lang="pt-BR" sz="3600" b="1" dirty="0" smtClean="0">
                <a:latin typeface="Bookman Old Style" panose="02050604050505020204" pitchFamily="18" charset="0"/>
              </a:rPr>
              <a:t>Doroti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Artico</a:t>
            </a:r>
            <a:r>
              <a:rPr lang="pt-BR" sz="3600" b="1" dirty="0" smtClean="0">
                <a:latin typeface="Bookman Old Style" panose="02050604050505020204" pitchFamily="18" charset="0"/>
              </a:rPr>
              <a:t>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Chemello</a:t>
            </a:r>
            <a:r>
              <a:rPr lang="pt-BR" sz="3600" b="1" dirty="0" smtClean="0">
                <a:latin typeface="Bookman Old Style" panose="02050604050505020204" pitchFamily="18" charset="0"/>
              </a:rPr>
              <a:t>;</a:t>
            </a:r>
          </a:p>
          <a:p>
            <a:endParaRPr lang="pt-BR" sz="1200" b="1" dirty="0" smtClean="0">
              <a:latin typeface="Bookman Old Style" panose="02050604050505020204" pitchFamily="18" charset="0"/>
            </a:endParaRPr>
          </a:p>
          <a:p>
            <a:r>
              <a:rPr lang="pt-BR" sz="3600" b="1" dirty="0" smtClean="0">
                <a:latin typeface="Bookman Old Style" panose="02050604050505020204" pitchFamily="18" charset="0"/>
              </a:rPr>
              <a:t>Elaine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3600" b="1" dirty="0" smtClean="0">
                <a:latin typeface="Bookman Old Style" panose="02050604050505020204" pitchFamily="18" charset="0"/>
              </a:rPr>
              <a:t>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Sartor</a:t>
            </a:r>
            <a:endParaRPr lang="pt-BR" sz="36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78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94000">
              <a:schemeClr val="accent1">
                <a:lumMod val="60000"/>
                <a:lumOff val="40000"/>
              </a:schemeClr>
            </a:gs>
            <a:gs pos="66000">
              <a:schemeClr val="accent1">
                <a:lumMod val="30000"/>
                <a:lumOff val="7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90" y="1313541"/>
            <a:ext cx="8051210" cy="538082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1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78389" y="144379"/>
            <a:ext cx="8263481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ASVB Participando do Desfile Cívico 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de Carlos Barbosa, RS – 07.09.2009</a:t>
            </a:r>
            <a:endParaRPr lang="pt-BR" sz="32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441871" y="144379"/>
            <a:ext cx="3624943" cy="6684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Danilo Gedoz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Lineo Chemello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Elaine G. S. Sartor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Ivo Sartor</a:t>
            </a:r>
          </a:p>
          <a:p>
            <a:pPr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Gernot Haeberling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Milena Gedoz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Lia Barreto Gedoz</a:t>
            </a:r>
          </a:p>
          <a:p>
            <a:pPr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Isabel Haeberling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Doroti A. Chemello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Beatriz Roduit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Rosalva B. Denicol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Maria Elisa Neis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Noemi Sauthier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Leticia Gedoz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Inês Natalina Canal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Aristides Denicol</a:t>
            </a:r>
          </a:p>
          <a:p>
            <a:pPr algn="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 </a:t>
            </a:r>
            <a:r>
              <a:rPr lang="pt-BR" sz="2200" dirty="0" smtClean="0">
                <a:latin typeface="Bookman Old Style" panose="02050604050505020204" pitchFamily="18" charset="0"/>
              </a:rPr>
              <a:t>Praça da Estação, CB</a:t>
            </a:r>
            <a:endParaRPr lang="pt-BR" sz="22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32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16" y="1059381"/>
            <a:ext cx="8267032" cy="565223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1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0" y="19050"/>
            <a:ext cx="12063663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Homenagem da </a:t>
            </a:r>
            <a:r>
              <a:rPr lang="pt-BR" sz="32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ASVB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ao Pe. Dr. Ademar Agostinho Sauthier no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Desfile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Cívico de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Carlos Barbosa, RS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em</a:t>
            </a:r>
          </a:p>
          <a:p>
            <a:pPr lvl="0" algn="r">
              <a:lnSpc>
                <a:spcPct val="90000"/>
              </a:lnSpc>
            </a:pP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07.09.2015</a:t>
            </a:r>
            <a:endParaRPr lang="pt-BR" sz="30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8572500" y="1588199"/>
            <a:ext cx="36195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 smtClean="0">
                <a:latin typeface="Bookman Old Style" panose="02050604050505020204" pitchFamily="18" charset="0"/>
              </a:rPr>
              <a:t>Da esq. p/dir.:</a:t>
            </a:r>
          </a:p>
          <a:p>
            <a:endParaRPr lang="pt-BR" sz="1200" b="1" dirty="0">
              <a:latin typeface="Bookman Old Style" panose="02050604050505020204" pitchFamily="18" charset="0"/>
            </a:endParaRPr>
          </a:p>
          <a:p>
            <a:r>
              <a:rPr lang="pt-BR" sz="2500" b="1" dirty="0" smtClean="0">
                <a:latin typeface="Bookman Old Style" panose="02050604050505020204" pitchFamily="18" charset="0"/>
              </a:rPr>
              <a:t>• Maiara Cristina</a:t>
            </a:r>
          </a:p>
          <a:p>
            <a:pPr algn="ctr"/>
            <a:r>
              <a:rPr lang="pt-BR" sz="2500" b="1" dirty="0" smtClean="0">
                <a:latin typeface="Bookman Old Style" panose="02050604050505020204" pitchFamily="18" charset="0"/>
              </a:rPr>
              <a:t>     </a:t>
            </a:r>
            <a:r>
              <a:rPr lang="pt-BR" sz="2500" b="1" dirty="0" err="1" smtClean="0">
                <a:latin typeface="Bookman Old Style" panose="02050604050505020204" pitchFamily="18" charset="0"/>
              </a:rPr>
              <a:t>Sauthier</a:t>
            </a:r>
            <a:endParaRPr lang="pt-BR" sz="2500" b="1" dirty="0" smtClean="0">
              <a:latin typeface="Bookman Old Style" panose="02050604050505020204" pitchFamily="18" charset="0"/>
            </a:endParaRPr>
          </a:p>
          <a:p>
            <a:r>
              <a:rPr lang="pt-BR" sz="2500" b="1" dirty="0" smtClean="0">
                <a:latin typeface="Bookman Old Style" panose="02050604050505020204" pitchFamily="18" charset="0"/>
              </a:rPr>
              <a:t>• Estela Maris</a:t>
            </a:r>
          </a:p>
          <a:p>
            <a:pPr algn="ctr"/>
            <a:r>
              <a:rPr lang="pt-BR" sz="2500" b="1" dirty="0" smtClean="0">
                <a:latin typeface="Bookman Old Style" panose="02050604050505020204" pitchFamily="18" charset="0"/>
              </a:rPr>
              <a:t>     </a:t>
            </a:r>
            <a:r>
              <a:rPr lang="pt-BR" sz="2500" b="1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2500" b="1" dirty="0" smtClean="0">
                <a:latin typeface="Bookman Old Style" panose="02050604050505020204" pitchFamily="18" charset="0"/>
              </a:rPr>
              <a:t> </a:t>
            </a:r>
            <a:r>
              <a:rPr lang="pt-BR" sz="2500" b="1" dirty="0" err="1" smtClean="0">
                <a:latin typeface="Bookman Old Style" panose="02050604050505020204" pitchFamily="18" charset="0"/>
              </a:rPr>
              <a:t>Leidens</a:t>
            </a:r>
            <a:endParaRPr lang="pt-BR" sz="2500" b="1" dirty="0" smtClean="0">
              <a:latin typeface="Bookman Old Style" panose="02050604050505020204" pitchFamily="18" charset="0"/>
            </a:endParaRPr>
          </a:p>
          <a:p>
            <a:r>
              <a:rPr lang="pt-BR" sz="2500" b="1" dirty="0" smtClean="0">
                <a:latin typeface="Bookman Old Style" panose="02050604050505020204" pitchFamily="18" charset="0"/>
              </a:rPr>
              <a:t>• Pe. Dr. Ademar</a:t>
            </a:r>
          </a:p>
          <a:p>
            <a:pPr algn="ctr"/>
            <a:r>
              <a:rPr lang="pt-BR" sz="2500" b="1" dirty="0" smtClean="0">
                <a:latin typeface="Bookman Old Style" panose="02050604050505020204" pitchFamily="18" charset="0"/>
              </a:rPr>
              <a:t> </a:t>
            </a:r>
            <a:r>
              <a:rPr lang="pt-BR" sz="2500" b="1" dirty="0" smtClean="0">
                <a:latin typeface="Bookman Old Style" panose="02050604050505020204" pitchFamily="18" charset="0"/>
              </a:rPr>
              <a:t>Agostinho </a:t>
            </a:r>
            <a:r>
              <a:rPr lang="pt-BR" sz="2500" b="1" dirty="0" err="1" smtClean="0">
                <a:latin typeface="Bookman Old Style" panose="02050604050505020204" pitchFamily="18" charset="0"/>
              </a:rPr>
              <a:t>Sauthier</a:t>
            </a:r>
            <a:endParaRPr lang="pt-BR" sz="2500" b="1" dirty="0" smtClean="0">
              <a:latin typeface="Bookman Old Style" panose="02050604050505020204" pitchFamily="18" charset="0"/>
            </a:endParaRPr>
          </a:p>
          <a:p>
            <a:r>
              <a:rPr lang="pt-BR" sz="2500" b="1" dirty="0">
                <a:latin typeface="Bookman Old Style" panose="02050604050505020204" pitchFamily="18" charset="0"/>
              </a:rPr>
              <a:t>• </a:t>
            </a:r>
            <a:r>
              <a:rPr lang="pt-BR" sz="2500" b="1" dirty="0" smtClean="0">
                <a:latin typeface="Bookman Old Style" panose="02050604050505020204" pitchFamily="18" charset="0"/>
              </a:rPr>
              <a:t>Eclea Kurmann</a:t>
            </a:r>
          </a:p>
          <a:p>
            <a:pPr algn="ctr"/>
            <a:r>
              <a:rPr lang="pt-BR" sz="2500" b="1" dirty="0" smtClean="0">
                <a:latin typeface="Bookman Old Style" panose="02050604050505020204" pitchFamily="18" charset="0"/>
              </a:rPr>
              <a:t>Sauthier</a:t>
            </a:r>
          </a:p>
          <a:p>
            <a:r>
              <a:rPr lang="pt-BR" sz="2500" b="1" dirty="0" smtClean="0">
                <a:latin typeface="Bookman Old Style" panose="02050604050505020204" pitchFamily="18" charset="0"/>
              </a:rPr>
              <a:t>• </a:t>
            </a:r>
            <a:r>
              <a:rPr lang="pt-BR" sz="2500" b="1" dirty="0" err="1" smtClean="0">
                <a:latin typeface="Bookman Old Style" panose="02050604050505020204" pitchFamily="18" charset="0"/>
              </a:rPr>
              <a:t>Anisia</a:t>
            </a:r>
            <a:r>
              <a:rPr lang="pt-BR" sz="2500" b="1" dirty="0" smtClean="0">
                <a:latin typeface="Bookman Old Style" panose="02050604050505020204" pitchFamily="18" charset="0"/>
              </a:rPr>
              <a:t> </a:t>
            </a:r>
            <a:r>
              <a:rPr lang="pt-BR" sz="2500" b="1" dirty="0" smtClean="0">
                <a:latin typeface="Bookman Old Style" panose="02050604050505020204" pitchFamily="18" charset="0"/>
              </a:rPr>
              <a:t>Maria</a:t>
            </a:r>
          </a:p>
          <a:p>
            <a:pPr algn="ctr"/>
            <a:r>
              <a:rPr lang="pt-BR" sz="2500" b="1" dirty="0" smtClean="0">
                <a:latin typeface="Bookman Old Style" panose="02050604050505020204" pitchFamily="18" charset="0"/>
              </a:rPr>
              <a:t> </a:t>
            </a:r>
            <a:r>
              <a:rPr lang="pt-BR" sz="2500" b="1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2500" b="1" dirty="0" smtClean="0">
                <a:latin typeface="Bookman Old Style" panose="02050604050505020204" pitchFamily="18" charset="0"/>
              </a:rPr>
              <a:t> </a:t>
            </a:r>
            <a:r>
              <a:rPr lang="pt-BR" sz="2500" b="1" dirty="0" err="1" smtClean="0">
                <a:latin typeface="Bookman Old Style" panose="02050604050505020204" pitchFamily="18" charset="0"/>
              </a:rPr>
              <a:t>Dalcin</a:t>
            </a:r>
            <a:endParaRPr lang="pt-BR" sz="2500" b="1" dirty="0" smtClean="0">
              <a:latin typeface="Bookman Old Style" panose="02050604050505020204" pitchFamily="18" charset="0"/>
            </a:endParaRPr>
          </a:p>
          <a:p>
            <a:r>
              <a:rPr lang="pt-BR" sz="2500" b="1" dirty="0" smtClean="0">
                <a:latin typeface="Bookman Old Style" panose="02050604050505020204" pitchFamily="18" charset="0"/>
              </a:rPr>
              <a:t>• Verônica Luiza</a:t>
            </a:r>
          </a:p>
          <a:p>
            <a:pPr algn="ctr"/>
            <a:r>
              <a:rPr lang="pt-BR" sz="2500" b="1" dirty="0" err="1" smtClean="0">
                <a:latin typeface="Bookman Old Style" panose="02050604050505020204" pitchFamily="18" charset="0"/>
              </a:rPr>
              <a:t>Sauthier</a:t>
            </a:r>
            <a:endParaRPr lang="pt-BR" sz="25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51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10000"/>
                <a:lumOff val="90000"/>
              </a:schemeClr>
            </a:gs>
            <a:gs pos="28000">
              <a:srgbClr val="F2F7FA"/>
            </a:gs>
            <a:gs pos="45000">
              <a:srgbClr val="DFEEF4"/>
            </a:gs>
            <a:gs pos="100000">
              <a:schemeClr val="accent2">
                <a:lumMod val="60000"/>
                <a:lumOff val="40000"/>
              </a:schemeClr>
            </a:gs>
            <a:gs pos="0">
              <a:schemeClr val="accent2">
                <a:lumMod val="5000"/>
                <a:lumOff val="9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44379"/>
            <a:ext cx="9293726" cy="658327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9625263" y="449179"/>
            <a:ext cx="2566737" cy="610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Associação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Suíço – Valesana do Brasil</a:t>
            </a:r>
          </a:p>
          <a:p>
            <a:pPr lvl="0" algn="ctr">
              <a:lnSpc>
                <a:spcPct val="90000"/>
              </a:lnSpc>
            </a:pPr>
            <a:endParaRPr lang="pt-BR" sz="1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– ASVB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–</a:t>
            </a:r>
          </a:p>
          <a:p>
            <a:pPr lvl="0" algn="ctr">
              <a:lnSpc>
                <a:spcPct val="90000"/>
              </a:lnSpc>
            </a:pPr>
            <a:endParaRPr lang="pt-BR" sz="1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Presente no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Desfile Cívico 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de Carlos Barbosa, RS </a:t>
            </a:r>
            <a:endParaRPr lang="pt-BR" sz="3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07.09.2016</a:t>
            </a:r>
            <a:endParaRPr lang="pt-BR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26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5" y="978728"/>
            <a:ext cx="8807116" cy="573413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1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352926" y="0"/>
            <a:ext cx="853440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ASVB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Presente no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Desfile Cívico 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de Carlos Barbosa, RS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– 07.09.2017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9272337" y="561635"/>
            <a:ext cx="2695074" cy="643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Associação</a:t>
            </a: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Suíço – Valesana do Brasil</a:t>
            </a:r>
          </a:p>
          <a:p>
            <a:pPr lvl="0" algn="ctr">
              <a:lnSpc>
                <a:spcPct val="90000"/>
              </a:lnSpc>
            </a:pPr>
            <a:endParaRPr lang="pt-BR" sz="1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– ASVB –</a:t>
            </a:r>
          </a:p>
          <a:p>
            <a:pPr lvl="0" algn="ctr">
              <a:lnSpc>
                <a:spcPct val="90000"/>
              </a:lnSpc>
            </a:pPr>
            <a:endParaRPr lang="pt-BR" sz="1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Presente no Desfile Cívico 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de Carlos Barbosa, RS </a:t>
            </a:r>
          </a:p>
          <a:p>
            <a:pPr lvl="0" algn="ctr">
              <a:lnSpc>
                <a:spcPct val="90000"/>
              </a:lnSpc>
            </a:pP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07/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set</a:t>
            </a: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/2017</a:t>
            </a:r>
            <a:endParaRPr lang="pt-BR" sz="28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032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109" y="152400"/>
            <a:ext cx="8252644" cy="6545476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CaixaDeTexto 4"/>
          <p:cNvSpPr txBox="1"/>
          <p:nvPr/>
        </p:nvSpPr>
        <p:spPr>
          <a:xfrm>
            <a:off x="8591550" y="1485900"/>
            <a:ext cx="34671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err="1" smtClean="0">
                <a:latin typeface="Bookman Old Style" panose="02050604050505020204" pitchFamily="18" charset="0"/>
              </a:rPr>
              <a:t>Lineo</a:t>
            </a:r>
            <a:r>
              <a:rPr lang="pt-BR" sz="2800" b="1" dirty="0" smtClean="0">
                <a:latin typeface="Bookman Old Style" panose="02050604050505020204" pitchFamily="18" charset="0"/>
              </a:rPr>
              <a:t> </a:t>
            </a:r>
            <a:r>
              <a:rPr lang="pt-BR" sz="2800" b="1" dirty="0" err="1" smtClean="0">
                <a:latin typeface="Bookman Old Style" panose="02050604050505020204" pitchFamily="18" charset="0"/>
              </a:rPr>
              <a:t>Chemello</a:t>
            </a:r>
            <a:endParaRPr lang="pt-BR" sz="2800" b="1" dirty="0" smtClean="0">
              <a:latin typeface="Bookman Old Style" panose="02050604050505020204" pitchFamily="18" charset="0"/>
            </a:endParaRPr>
          </a:p>
          <a:p>
            <a:r>
              <a:rPr lang="pt-BR" sz="2800" b="1" dirty="0" smtClean="0">
                <a:latin typeface="Bookman Old Style" panose="02050604050505020204" pitchFamily="18" charset="0"/>
              </a:rPr>
              <a:t>Aristides </a:t>
            </a:r>
            <a:r>
              <a:rPr lang="pt-BR" sz="2800" b="1" dirty="0" err="1" smtClean="0">
                <a:latin typeface="Bookman Old Style" panose="02050604050505020204" pitchFamily="18" charset="0"/>
              </a:rPr>
              <a:t>Denicol</a:t>
            </a:r>
            <a:endParaRPr lang="pt-BR" sz="2800" b="1" dirty="0" smtClean="0">
              <a:latin typeface="Bookman Old Style" panose="02050604050505020204" pitchFamily="18" charset="0"/>
            </a:endParaRPr>
          </a:p>
          <a:p>
            <a:r>
              <a:rPr lang="pt-BR" sz="2800" b="1" dirty="0" smtClean="0">
                <a:latin typeface="Bookman Old Style" panose="02050604050505020204" pitchFamily="18" charset="0"/>
              </a:rPr>
              <a:t>Doroti </a:t>
            </a:r>
            <a:r>
              <a:rPr lang="pt-BR" sz="2800" b="1" dirty="0" err="1" smtClean="0">
                <a:latin typeface="Bookman Old Style" panose="02050604050505020204" pitchFamily="18" charset="0"/>
              </a:rPr>
              <a:t>Chemello</a:t>
            </a:r>
            <a:endParaRPr lang="pt-BR" sz="2800" b="1" dirty="0" smtClean="0">
              <a:latin typeface="Bookman Old Style" panose="02050604050505020204" pitchFamily="18" charset="0"/>
            </a:endParaRPr>
          </a:p>
          <a:p>
            <a:r>
              <a:rPr lang="pt-BR" sz="2800" b="1" dirty="0" smtClean="0">
                <a:latin typeface="Bookman Old Style" panose="02050604050505020204" pitchFamily="18" charset="0"/>
              </a:rPr>
              <a:t>Pe. Agostinho</a:t>
            </a:r>
          </a:p>
          <a:p>
            <a:pPr algn="ctr"/>
            <a:r>
              <a:rPr lang="pt-BR" sz="2800" b="1" dirty="0" err="1" smtClean="0">
                <a:latin typeface="Bookman Old Style" panose="02050604050505020204" pitchFamily="18" charset="0"/>
              </a:rPr>
              <a:t>Sauthier</a:t>
            </a:r>
            <a:endParaRPr lang="pt-BR" sz="2800" b="1" dirty="0" smtClean="0">
              <a:latin typeface="Bookman Old Style" panose="02050604050505020204" pitchFamily="18" charset="0"/>
            </a:endParaRPr>
          </a:p>
          <a:p>
            <a:r>
              <a:rPr lang="pt-BR" sz="2800" b="1" dirty="0" smtClean="0">
                <a:latin typeface="Bookman Old Style" panose="02050604050505020204" pitchFamily="18" charset="0"/>
              </a:rPr>
              <a:t>Ana </a:t>
            </a:r>
            <a:r>
              <a:rPr lang="pt-BR" sz="2800" b="1" dirty="0" err="1" smtClean="0">
                <a:latin typeface="Bookman Old Style" panose="02050604050505020204" pitchFamily="18" charset="0"/>
              </a:rPr>
              <a:t>Carem</a:t>
            </a:r>
            <a:r>
              <a:rPr lang="pt-BR" sz="2800" b="1" dirty="0" smtClean="0">
                <a:latin typeface="Bookman Old Style" panose="02050604050505020204" pitchFamily="18" charset="0"/>
              </a:rPr>
              <a:t> </a:t>
            </a:r>
            <a:r>
              <a:rPr lang="pt-BR" sz="2800" b="1" dirty="0" err="1" smtClean="0">
                <a:latin typeface="Bookman Old Style" panose="02050604050505020204" pitchFamily="18" charset="0"/>
              </a:rPr>
              <a:t>Gedoz</a:t>
            </a:r>
            <a:endParaRPr lang="pt-BR" sz="2800" b="1" dirty="0" smtClean="0">
              <a:latin typeface="Bookman Old Style" panose="02050604050505020204" pitchFamily="18" charset="0"/>
            </a:endParaRPr>
          </a:p>
          <a:p>
            <a:r>
              <a:rPr lang="pt-BR" sz="2800" b="1" dirty="0" err="1" smtClean="0">
                <a:latin typeface="Bookman Old Style" panose="02050604050505020204" pitchFamily="18" charset="0"/>
              </a:rPr>
              <a:t>Vani</a:t>
            </a:r>
            <a:r>
              <a:rPr lang="pt-BR" sz="2800" b="1" dirty="0" smtClean="0">
                <a:latin typeface="Bookman Old Style" panose="02050604050505020204" pitchFamily="18" charset="0"/>
              </a:rPr>
              <a:t> </a:t>
            </a:r>
            <a:r>
              <a:rPr lang="pt-BR" sz="2800" b="1" dirty="0" err="1" smtClean="0">
                <a:latin typeface="Bookman Old Style" panose="02050604050505020204" pitchFamily="18" charset="0"/>
              </a:rPr>
              <a:t>Sauthier</a:t>
            </a:r>
            <a:endParaRPr lang="pt-BR" sz="2800" b="1" dirty="0" smtClean="0">
              <a:latin typeface="Bookman Old Style" panose="02050604050505020204" pitchFamily="18" charset="0"/>
            </a:endParaRPr>
          </a:p>
          <a:p>
            <a:r>
              <a:rPr lang="pt-BR" sz="2800" b="1" dirty="0" smtClean="0">
                <a:latin typeface="Bookman Old Style" panose="02050604050505020204" pitchFamily="18" charset="0"/>
              </a:rPr>
              <a:t>Rosalva </a:t>
            </a:r>
            <a:r>
              <a:rPr lang="pt-BR" sz="2800" b="1" dirty="0" err="1" smtClean="0">
                <a:latin typeface="Bookman Old Style" panose="02050604050505020204" pitchFamily="18" charset="0"/>
              </a:rPr>
              <a:t>Denicol</a:t>
            </a:r>
            <a:endParaRPr lang="pt-BR" sz="2800" b="1" dirty="0" smtClean="0">
              <a:latin typeface="Bookman Old Style" panose="02050604050505020204" pitchFamily="18" charset="0"/>
            </a:endParaRPr>
          </a:p>
          <a:p>
            <a:r>
              <a:rPr lang="pt-BR" sz="2800" b="1" dirty="0" smtClean="0">
                <a:latin typeface="Bookman Old Style" panose="02050604050505020204" pitchFamily="18" charset="0"/>
              </a:rPr>
              <a:t>Luiza </a:t>
            </a:r>
            <a:r>
              <a:rPr lang="pt-BR" sz="2800" b="1" dirty="0" err="1" smtClean="0">
                <a:latin typeface="Bookman Old Style" panose="02050604050505020204" pitchFamily="18" charset="0"/>
              </a:rPr>
              <a:t>Ruduit</a:t>
            </a:r>
            <a:endParaRPr lang="pt-BR" sz="2800" b="1" dirty="0" smtClean="0">
              <a:latin typeface="Bookman Old Style" panose="02050604050505020204" pitchFamily="18" charset="0"/>
            </a:endParaRPr>
          </a:p>
          <a:p>
            <a:r>
              <a:rPr lang="pt-BR" sz="2800" b="1" dirty="0" smtClean="0">
                <a:latin typeface="Bookman Old Style" panose="02050604050505020204" pitchFamily="18" charset="0"/>
              </a:rPr>
              <a:t>Elaine S. </a:t>
            </a:r>
            <a:r>
              <a:rPr lang="pt-BR" sz="2800" b="1" dirty="0" err="1" smtClean="0">
                <a:latin typeface="Bookman Old Style" panose="02050604050505020204" pitchFamily="18" charset="0"/>
              </a:rPr>
              <a:t>Sartor</a:t>
            </a:r>
            <a:endParaRPr lang="pt-BR" sz="2800" b="1" dirty="0" smtClean="0">
              <a:latin typeface="Bookman Old Style" panose="02050604050505020204" pitchFamily="18" charset="0"/>
            </a:endParaRPr>
          </a:p>
          <a:p>
            <a:r>
              <a:rPr lang="pt-BR" sz="2800" b="1" dirty="0" smtClean="0">
                <a:latin typeface="Bookman Old Style" panose="02050604050505020204" pitchFamily="18" charset="0"/>
              </a:rPr>
              <a:t>Ivo </a:t>
            </a:r>
            <a:r>
              <a:rPr lang="pt-BR" sz="2800" b="1" dirty="0" err="1" smtClean="0">
                <a:latin typeface="Bookman Old Style" panose="02050604050505020204" pitchFamily="18" charset="0"/>
              </a:rPr>
              <a:t>Sartor</a:t>
            </a:r>
            <a:endParaRPr lang="pt-BR" sz="2800" b="1" dirty="0" smtClean="0">
              <a:latin typeface="Bookman Old Style" panose="02050604050505020204" pitchFamily="18" charset="0"/>
            </a:endParaRPr>
          </a:p>
          <a:p>
            <a:r>
              <a:rPr lang="pt-BR" sz="2800" b="1" dirty="0" smtClean="0">
                <a:latin typeface="Bookman Old Style" panose="02050604050505020204" pitchFamily="18" charset="0"/>
              </a:rPr>
              <a:t>Inês N. Canal</a:t>
            </a:r>
            <a:endParaRPr lang="pt-BR" sz="2800" b="1" dirty="0">
              <a:latin typeface="Bookman Old Style" panose="02050604050505020204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591550" y="285571"/>
            <a:ext cx="34671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err="1" smtClean="0">
                <a:latin typeface="Bookman Old Style" panose="02050604050505020204" pitchFamily="18" charset="0"/>
              </a:rPr>
              <a:t>ASVB</a:t>
            </a:r>
            <a:r>
              <a:rPr lang="pt-BR" sz="2400" b="1" dirty="0" smtClean="0">
                <a:latin typeface="Bookman Old Style" panose="02050604050505020204" pitchFamily="18" charset="0"/>
              </a:rPr>
              <a:t> no desfile de CARLOS BARBOSA  </a:t>
            </a:r>
            <a:r>
              <a:rPr lang="pt-BR" sz="2000" b="1" dirty="0" smtClean="0">
                <a:latin typeface="Bookman Old Style" panose="02050604050505020204" pitchFamily="18" charset="0"/>
              </a:rPr>
              <a:t>07/SET/2017</a:t>
            </a:r>
            <a:endParaRPr lang="pt-BR" sz="2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86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43" y="266700"/>
            <a:ext cx="7902407" cy="6385664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8305800" y="266700"/>
            <a:ext cx="3886200" cy="6227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Representando a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ASVB</a:t>
            </a:r>
            <a:r>
              <a:rPr lang="pt-BR" sz="3600" b="1" dirty="0" smtClean="0">
                <a:latin typeface="Bookman Old Style" panose="02050604050505020204" pitchFamily="18" charset="0"/>
              </a:rPr>
              <a:t> no desfile da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FENACHAMP</a:t>
            </a:r>
            <a:endParaRPr lang="pt-BR" sz="36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em Garibaldi em </a:t>
            </a:r>
            <a:r>
              <a:rPr lang="pt-BR" sz="3200" b="1" dirty="0" smtClean="0">
                <a:latin typeface="Bookman Old Style" panose="02050604050505020204" pitchFamily="18" charset="0"/>
              </a:rPr>
              <a:t>12.04.2012</a:t>
            </a:r>
          </a:p>
          <a:p>
            <a:pPr algn="ctr">
              <a:lnSpc>
                <a:spcPct val="90000"/>
              </a:lnSpc>
            </a:pPr>
            <a:endParaRPr lang="pt-BR" sz="36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b="1" dirty="0" err="1" smtClean="0">
                <a:latin typeface="Bookman Old Style" panose="02050604050505020204" pitchFamily="18" charset="0"/>
              </a:rPr>
              <a:t>Lineo</a:t>
            </a:r>
            <a:r>
              <a:rPr lang="pt-BR" sz="3200" b="1" dirty="0" smtClean="0">
                <a:latin typeface="Bookman Old Style" panose="02050604050505020204" pitchFamily="18" charset="0"/>
              </a:rPr>
              <a:t>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Chemello</a:t>
            </a:r>
            <a:endParaRPr lang="pt-BR" sz="32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Doroti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Chemello</a:t>
            </a:r>
            <a:endParaRPr lang="pt-BR" sz="32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Maria Elisa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Neis</a:t>
            </a:r>
            <a:endParaRPr lang="pt-BR" sz="32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Beatriz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Ruduit</a:t>
            </a:r>
            <a:endParaRPr lang="pt-BR" sz="32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Inês </a:t>
            </a:r>
            <a:r>
              <a:rPr lang="pt-BR" sz="3200" b="1" dirty="0" err="1" smtClean="0">
                <a:latin typeface="Bookman Old Style" panose="02050604050505020204" pitchFamily="18" charset="0"/>
              </a:rPr>
              <a:t>N.Canal</a:t>
            </a:r>
            <a:endParaRPr lang="pt-BR" sz="3200" b="1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100" b="1" dirty="0" err="1" smtClean="0">
                <a:latin typeface="Bookman Old Style" panose="02050604050505020204" pitchFamily="18" charset="0"/>
              </a:rPr>
              <a:t>Oswaldino</a:t>
            </a:r>
            <a:r>
              <a:rPr lang="pt-BR" sz="3100" b="1" dirty="0" smtClean="0">
                <a:latin typeface="Bookman Old Style" panose="02050604050505020204" pitchFamily="18" charset="0"/>
              </a:rPr>
              <a:t> </a:t>
            </a:r>
            <a:r>
              <a:rPr lang="pt-BR" sz="3100" b="1" dirty="0" err="1" smtClean="0">
                <a:latin typeface="Bookman Old Style" panose="02050604050505020204" pitchFamily="18" charset="0"/>
              </a:rPr>
              <a:t>Ruduit</a:t>
            </a:r>
            <a:endParaRPr lang="pt-BR" sz="3200" b="1" dirty="0" smtClean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42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59" y="151452"/>
            <a:ext cx="7922461" cy="6557490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8305800" y="419100"/>
            <a:ext cx="37147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err="1" smtClean="0">
                <a:latin typeface="Bookman Old Style" panose="02050604050505020204" pitchFamily="18" charset="0"/>
              </a:rPr>
              <a:t>ASVB</a:t>
            </a:r>
            <a:r>
              <a:rPr lang="pt-BR" sz="4000" b="1" dirty="0" smtClean="0">
                <a:latin typeface="Bookman Old Style" panose="02050604050505020204" pitchFamily="18" charset="0"/>
              </a:rPr>
              <a:t> no desfile da </a:t>
            </a:r>
            <a:r>
              <a:rPr lang="pt-BR" sz="4000" b="1" dirty="0" err="1" smtClean="0">
                <a:latin typeface="Bookman Old Style" panose="02050604050505020204" pitchFamily="18" charset="0"/>
              </a:rPr>
              <a:t>FENACHAMP</a:t>
            </a:r>
            <a:endParaRPr lang="pt-BR" sz="4000" b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4000" b="1" dirty="0">
                <a:latin typeface="Bookman Old Style" panose="02050604050505020204" pitchFamily="18" charset="0"/>
              </a:rPr>
              <a:t>e</a:t>
            </a:r>
            <a:r>
              <a:rPr lang="pt-BR" sz="4000" b="1" dirty="0" smtClean="0">
                <a:latin typeface="Bookman Old Style" panose="02050604050505020204" pitchFamily="18" charset="0"/>
              </a:rPr>
              <a:t>m Garibaldi</a:t>
            </a:r>
            <a:endParaRPr lang="pt-BR" sz="4000" b="1" dirty="0"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305800" y="3238500"/>
            <a:ext cx="3714750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latin typeface="Bookman Old Style" panose="02050604050505020204" pitchFamily="18" charset="0"/>
              </a:rPr>
              <a:t>Doroti </a:t>
            </a:r>
            <a:r>
              <a:rPr lang="pt-BR" sz="3000" b="1" dirty="0" err="1" smtClean="0">
                <a:latin typeface="Bookman Old Style" panose="02050604050505020204" pitchFamily="18" charset="0"/>
              </a:rPr>
              <a:t>Chemello</a:t>
            </a:r>
            <a:endParaRPr lang="pt-BR" sz="3000" b="1" dirty="0" smtClean="0">
              <a:latin typeface="Bookman Old Style" panose="02050604050505020204" pitchFamily="18" charset="0"/>
            </a:endParaRPr>
          </a:p>
          <a:p>
            <a:r>
              <a:rPr lang="pt-BR" sz="3000" b="1" dirty="0" err="1" smtClean="0">
                <a:latin typeface="Bookman Old Style" panose="02050604050505020204" pitchFamily="18" charset="0"/>
              </a:rPr>
              <a:t>Lineo</a:t>
            </a:r>
            <a:r>
              <a:rPr lang="pt-BR" sz="3000" b="1" dirty="0" smtClean="0">
                <a:latin typeface="Bookman Old Style" panose="02050604050505020204" pitchFamily="18" charset="0"/>
              </a:rPr>
              <a:t> </a:t>
            </a:r>
            <a:r>
              <a:rPr lang="pt-BR" sz="3000" b="1" dirty="0" err="1" smtClean="0">
                <a:latin typeface="Bookman Old Style" panose="02050604050505020204" pitchFamily="18" charset="0"/>
              </a:rPr>
              <a:t>Chemello</a:t>
            </a:r>
            <a:endParaRPr lang="pt-BR" sz="3000" b="1" dirty="0" smtClean="0">
              <a:latin typeface="Bookman Old Style" panose="02050604050505020204" pitchFamily="18" charset="0"/>
            </a:endParaRPr>
          </a:p>
          <a:p>
            <a:r>
              <a:rPr lang="pt-BR" sz="3000" b="1" dirty="0" err="1" smtClean="0">
                <a:latin typeface="Bookman Old Style" panose="02050604050505020204" pitchFamily="18" charset="0"/>
              </a:rPr>
              <a:t>Oswaldino</a:t>
            </a:r>
            <a:r>
              <a:rPr lang="pt-BR" sz="3000" b="1" dirty="0" smtClean="0">
                <a:latin typeface="Bookman Old Style" panose="02050604050505020204" pitchFamily="18" charset="0"/>
              </a:rPr>
              <a:t> </a:t>
            </a:r>
            <a:r>
              <a:rPr lang="pt-BR" sz="3000" b="1" dirty="0" err="1" smtClean="0">
                <a:latin typeface="Bookman Old Style" panose="02050604050505020204" pitchFamily="18" charset="0"/>
              </a:rPr>
              <a:t>Ruduit</a:t>
            </a:r>
            <a:r>
              <a:rPr lang="pt-BR" sz="3000" b="1" dirty="0" smtClean="0">
                <a:latin typeface="Bookman Old Style" panose="02050604050505020204" pitchFamily="18" charset="0"/>
              </a:rPr>
              <a:t/>
            </a:r>
            <a:br>
              <a:rPr lang="pt-BR" sz="3000" b="1" dirty="0" smtClean="0">
                <a:latin typeface="Bookman Old Style" panose="02050604050505020204" pitchFamily="18" charset="0"/>
              </a:rPr>
            </a:br>
            <a:r>
              <a:rPr lang="pt-BR" sz="3000" b="1" dirty="0" smtClean="0">
                <a:latin typeface="Bookman Old Style" panose="02050604050505020204" pitchFamily="18" charset="0"/>
              </a:rPr>
              <a:t>Beatriz </a:t>
            </a:r>
            <a:r>
              <a:rPr lang="pt-BR" sz="3000" b="1" dirty="0" err="1" smtClean="0">
                <a:latin typeface="Bookman Old Style" panose="02050604050505020204" pitchFamily="18" charset="0"/>
              </a:rPr>
              <a:t>Ruduit</a:t>
            </a:r>
            <a:endParaRPr lang="pt-BR" sz="3000" b="1" dirty="0" smtClean="0">
              <a:latin typeface="Bookman Old Style" panose="02050604050505020204" pitchFamily="18" charset="0"/>
            </a:endParaRPr>
          </a:p>
          <a:p>
            <a:r>
              <a:rPr lang="pt-BR" sz="3000" b="1" dirty="0" smtClean="0">
                <a:latin typeface="Bookman Old Style" panose="02050604050505020204" pitchFamily="18" charset="0"/>
              </a:rPr>
              <a:t>Maria Eliza </a:t>
            </a:r>
            <a:r>
              <a:rPr lang="pt-BR" sz="3000" b="1" dirty="0" err="1" smtClean="0">
                <a:latin typeface="Bookman Old Style" panose="02050604050505020204" pitchFamily="18" charset="0"/>
              </a:rPr>
              <a:t>Neis</a:t>
            </a:r>
            <a:endParaRPr lang="pt-BR" sz="3000" b="1" dirty="0" smtClean="0">
              <a:latin typeface="Bookman Old Style" panose="02050604050505020204" pitchFamily="18" charset="0"/>
            </a:endParaRPr>
          </a:p>
          <a:p>
            <a:r>
              <a:rPr lang="pt-BR" sz="3000" b="1" dirty="0" smtClean="0">
                <a:latin typeface="Bookman Old Style" panose="02050604050505020204" pitchFamily="18" charset="0"/>
              </a:rPr>
              <a:t>Inês N. Canal</a:t>
            </a:r>
          </a:p>
          <a:p>
            <a:endParaRPr lang="pt-BR" sz="1200" b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500" b="1" dirty="0" smtClean="0">
                <a:latin typeface="Bookman Old Style" panose="02050604050505020204" pitchFamily="18" charset="0"/>
              </a:rPr>
              <a:t>Data: 12.04.2012</a:t>
            </a:r>
            <a:endParaRPr lang="pt-BR" sz="25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92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00" y="266700"/>
            <a:ext cx="9230950" cy="6274468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9620250" y="495300"/>
            <a:ext cx="230504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800" b="1" dirty="0" err="1" smtClean="0">
                <a:latin typeface="Bookman Old Style" panose="02050604050505020204" pitchFamily="18" charset="0"/>
              </a:rPr>
              <a:t>ASVB</a:t>
            </a:r>
            <a:endParaRPr lang="pt-BR" sz="3800" b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3800" b="1" dirty="0" smtClean="0">
                <a:latin typeface="Bookman Old Style" panose="02050604050505020204" pitchFamily="18" charset="0"/>
              </a:rPr>
              <a:t>na</a:t>
            </a:r>
            <a:endParaRPr lang="pt-BR" sz="3800" b="1" dirty="0"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 rot="20659167">
            <a:off x="9137660" y="1595340"/>
            <a:ext cx="2889313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800" b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3000" b="1" dirty="0" smtClean="0">
                <a:latin typeface="Bookman Old Style" panose="02050604050505020204" pitchFamily="18" charset="0"/>
              </a:rPr>
              <a:t>FESTA  NACIONAL</a:t>
            </a:r>
          </a:p>
          <a:p>
            <a:pPr algn="ctr"/>
            <a:r>
              <a:rPr lang="pt-BR" sz="3000" b="1" dirty="0" smtClean="0">
                <a:latin typeface="Bookman Old Style" panose="02050604050505020204" pitchFamily="18" charset="0"/>
              </a:rPr>
              <a:t>DA CHAMPANHE</a:t>
            </a:r>
            <a:endParaRPr lang="pt-BR" sz="3000" b="1" dirty="0">
              <a:latin typeface="Bookman Old Style" panose="02050604050505020204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9620250" y="4322310"/>
            <a:ext cx="257175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800" b="1" dirty="0">
                <a:latin typeface="Bookman Old Style" panose="02050604050505020204" pitchFamily="18" charset="0"/>
              </a:rPr>
              <a:t>e</a:t>
            </a:r>
            <a:r>
              <a:rPr lang="pt-BR" sz="3800" b="1" dirty="0" smtClean="0">
                <a:latin typeface="Bookman Old Style" panose="02050604050505020204" pitchFamily="18" charset="0"/>
              </a:rPr>
              <a:t>m Garibaldi </a:t>
            </a:r>
            <a:r>
              <a:rPr lang="pt-BR" sz="3000" b="1" dirty="0" smtClean="0">
                <a:latin typeface="Bookman Old Style" panose="02050604050505020204" pitchFamily="18" charset="0"/>
              </a:rPr>
              <a:t>RS</a:t>
            </a:r>
            <a:r>
              <a:rPr lang="pt-BR" sz="3800" b="1" dirty="0" smtClean="0">
                <a:latin typeface="Bookman Old Style" panose="02050604050505020204" pitchFamily="18" charset="0"/>
              </a:rPr>
              <a:t> </a:t>
            </a:r>
            <a:r>
              <a:rPr lang="pt-BR" sz="3000" b="1" dirty="0" smtClean="0">
                <a:latin typeface="Bookman Old Style" panose="02050604050505020204" pitchFamily="18" charset="0"/>
              </a:rPr>
              <a:t>2012</a:t>
            </a:r>
            <a:endParaRPr lang="pt-BR" sz="3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9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2D1E98-7F01-4EF5-BCD3-D1A02B737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pintura com motivo de mar (widescreen)</Template>
  <TotalTime>0</TotalTime>
  <Words>385</Words>
  <Application>Microsoft Office PowerPoint</Application>
  <PresentationFormat>Widescreen</PresentationFormat>
  <Paragraphs>131</Paragraphs>
  <Slides>12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12</vt:i4>
      </vt:variant>
    </vt:vector>
  </HeadingPairs>
  <TitlesOfParts>
    <vt:vector size="20" baseType="lpstr">
      <vt:lpstr>Arial</vt:lpstr>
      <vt:lpstr>Bookman Old Style</vt:lpstr>
      <vt:lpstr>Calibri</vt:lpstr>
      <vt:lpstr>Calibri Light</vt:lpstr>
      <vt:lpstr>Georgia</vt:lpstr>
      <vt:lpstr>Wingdings</vt:lpstr>
      <vt:lpstr>Ocean_16x9_TP102895251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2017-12-06T18:24:50Z</dcterms:created>
  <dcterms:modified xsi:type="dcterms:W3CDTF">2024-12-29T20:48:11Z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