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3"/>
  </p:notesMasterIdLst>
  <p:handoutMasterIdLst>
    <p:handoutMasterId r:id="rId14"/>
  </p:handoutMasterIdLst>
  <p:sldIdLst>
    <p:sldId id="261" r:id="rId3"/>
    <p:sldId id="290" r:id="rId4"/>
    <p:sldId id="263" r:id="rId5"/>
    <p:sldId id="287" r:id="rId6"/>
    <p:sldId id="313" r:id="rId7"/>
    <p:sldId id="288" r:id="rId8"/>
    <p:sldId id="264" r:id="rId9"/>
    <p:sldId id="292" r:id="rId10"/>
    <p:sldId id="275" r:id="rId11"/>
    <p:sldId id="29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813" autoAdjust="0"/>
  </p:normalViewPr>
  <p:slideViewPr>
    <p:cSldViewPr snapToGrid="0">
      <p:cViewPr varScale="1">
        <p:scale>
          <a:sx n="51" d="100"/>
          <a:sy n="51" d="100"/>
        </p:scale>
        <p:origin x="15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29/12/2024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1927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29/12/2024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4852" y="249693"/>
            <a:ext cx="11662348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INAUGURAÇÃO DA PRAÇA</a:t>
            </a:r>
          </a:p>
          <a:p>
            <a:pPr algn="ctr">
              <a:lnSpc>
                <a:spcPct val="90000"/>
              </a:lnSpc>
            </a:pPr>
            <a:endParaRPr lang="pt-BR" sz="1200" b="1" dirty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 CLEMENTE  RAYMUNDO SAUTHIER</a:t>
            </a:r>
          </a:p>
          <a:p>
            <a:pPr algn="ctr">
              <a:lnSpc>
                <a:spcPct val="90000"/>
              </a:lnSpc>
            </a:pPr>
            <a:endParaRPr lang="pt-BR" sz="1600" b="1" dirty="0" smtClean="0"/>
          </a:p>
          <a:p>
            <a:pPr algn="ctr">
              <a:lnSpc>
                <a:spcPct val="90000"/>
              </a:lnSpc>
            </a:pPr>
            <a:r>
              <a:rPr lang="pt-BR" sz="6000" b="1" dirty="0" smtClean="0"/>
              <a:t>HOMENAGEM PELOS  SEUS </a:t>
            </a:r>
            <a:r>
              <a:rPr lang="pt-BR" sz="6000" b="1" dirty="0" smtClean="0">
                <a:latin typeface="Bookman Old Style" panose="02050604050505020204" pitchFamily="18" charset="0"/>
              </a:rPr>
              <a:t>100</a:t>
            </a:r>
            <a:r>
              <a:rPr lang="pt-BR" sz="6000" b="1" dirty="0" smtClean="0"/>
              <a:t> ANOS</a:t>
            </a:r>
            <a:endParaRPr lang="pt-BR" sz="6000" b="1" dirty="0"/>
          </a:p>
          <a:p>
            <a:pPr algn="ctr">
              <a:lnSpc>
                <a:spcPct val="90000"/>
              </a:lnSpc>
            </a:pPr>
            <a:endParaRPr lang="pt-BR" sz="6000" b="1" dirty="0" smtClean="0"/>
          </a:p>
          <a:p>
            <a:pPr algn="r">
              <a:lnSpc>
                <a:spcPct val="90000"/>
              </a:lnSpc>
            </a:pPr>
            <a:r>
              <a:rPr lang="pt-BR" sz="4800" b="1" dirty="0" smtClean="0"/>
              <a:t>CARLOS BARBOSA, </a:t>
            </a:r>
            <a:r>
              <a:rPr lang="pt-BR" sz="4800" b="1" dirty="0" smtClean="0">
                <a:latin typeface="Bookman Old Style" panose="02050604050505020204" pitchFamily="18" charset="0"/>
              </a:rPr>
              <a:t>18</a:t>
            </a:r>
            <a:r>
              <a:rPr lang="pt-BR" sz="4800" b="1" dirty="0" smtClean="0"/>
              <a:t> ABRIL </a:t>
            </a:r>
            <a:r>
              <a:rPr lang="pt-BR" sz="4800" b="1" dirty="0" smtClean="0">
                <a:latin typeface="Bookman Old Style" panose="02050604050505020204" pitchFamily="18" charset="0"/>
              </a:rPr>
              <a:t>1998</a:t>
            </a: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372100" y="141782"/>
            <a:ext cx="68199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700" b="1" dirty="0" smtClean="0">
                <a:latin typeface="Bookman Old Style" panose="02050604050505020204" pitchFamily="18" charset="0"/>
              </a:rPr>
              <a:t> Praça Clemente Raimundo Sauthier</a:t>
            </a:r>
            <a:r>
              <a:rPr lang="pt-BR" sz="2700" b="1" dirty="0">
                <a:latin typeface="Bookman Old Style" panose="02050604050505020204" pitchFamily="18" charset="0"/>
              </a:rPr>
              <a:t> </a:t>
            </a:r>
            <a:r>
              <a:rPr lang="pt-BR" sz="2700" b="1" dirty="0" smtClean="0">
                <a:latin typeface="Bookman Old Style" panose="02050604050505020204" pitchFamily="18" charset="0"/>
              </a:rPr>
              <a:t> </a:t>
            </a:r>
            <a:r>
              <a:rPr lang="pt-BR" sz="2700" b="1" dirty="0">
                <a:latin typeface="Bookman Old Style" panose="02050604050505020204" pitchFamily="18" charset="0"/>
              </a:rPr>
              <a:t>H</a:t>
            </a:r>
            <a:r>
              <a:rPr lang="pt-BR" sz="2700" b="1" dirty="0" smtClean="0">
                <a:latin typeface="Bookman Old Style" panose="02050604050505020204" pitchFamily="18" charset="0"/>
              </a:rPr>
              <a:t>omenagem da Prefeitura Municipal ao seu ilustre </a:t>
            </a:r>
            <a:r>
              <a:rPr lang="pt-BR" sz="2700" b="1" i="1" dirty="0" smtClean="0">
                <a:latin typeface="Bookman Old Style" panose="02050604050505020204" pitchFamily="18" charset="0"/>
              </a:rPr>
              <a:t>cidadão barbosence, líder comunitário e vereador</a:t>
            </a:r>
            <a:endParaRPr lang="pt-BR" sz="2700" b="1" i="1" dirty="0">
              <a:latin typeface="Bookman Old Style" panose="020506040505050202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6"/>
          <a:stretch/>
        </p:blipFill>
        <p:spPr>
          <a:xfrm>
            <a:off x="207837" y="155431"/>
            <a:ext cx="5017924" cy="653544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594" y="1776132"/>
            <a:ext cx="5946037" cy="49675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606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15" y="399037"/>
            <a:ext cx="6131017" cy="413965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6930189" y="265687"/>
            <a:ext cx="50211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Descerramento da Placa na inauguração da Praça Clemente Raymundo Sauthier</a:t>
            </a:r>
            <a:endParaRPr lang="pt-BR" sz="3000" b="1" dirty="0">
              <a:latin typeface="Bookman Old Style" panose="020506040505050202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85011" y="4780547"/>
            <a:ext cx="59516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Tiago Guerra, presidente do Legislativo, Pe. Ademar Agostinho Sauthier e Rogério Migot, prefeito de Carlos Barbosa, RS</a:t>
            </a:r>
            <a:endParaRPr lang="pt-BR" sz="2800" b="1" dirty="0">
              <a:latin typeface="Bookman Old Style" panose="02050604050505020204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078" y="2285998"/>
            <a:ext cx="5181290" cy="4396155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1421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0" y="215015"/>
            <a:ext cx="5093905" cy="647059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76" y="191901"/>
            <a:ext cx="6338195" cy="649371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7771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3" y="247650"/>
            <a:ext cx="7656963" cy="63627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aixaDeTexto 6"/>
          <p:cNvSpPr txBox="1"/>
          <p:nvPr/>
        </p:nvSpPr>
        <p:spPr>
          <a:xfrm>
            <a:off x="8058150" y="247650"/>
            <a:ext cx="4133850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500" b="1" i="1" dirty="0" smtClean="0"/>
              <a:t>“</a:t>
            </a:r>
            <a:r>
              <a:rPr lang="pt-BR" sz="3500" b="1" i="1" dirty="0" err="1" smtClean="0"/>
              <a:t>Les</a:t>
            </a:r>
            <a:r>
              <a:rPr lang="pt-BR" sz="3500" b="1" i="1" dirty="0" smtClean="0"/>
              <a:t> </a:t>
            </a:r>
            <a:r>
              <a:rPr lang="pt-BR" sz="3500" b="1" i="1" dirty="0" smtClean="0"/>
              <a:t>Voiles de  </a:t>
            </a:r>
            <a:r>
              <a:rPr lang="pt-BR" sz="3500" b="1" i="1" dirty="0" err="1" smtClean="0"/>
              <a:t>L’Espoir</a:t>
            </a:r>
            <a:r>
              <a:rPr lang="pt-BR" sz="3500" b="1" i="1" dirty="0" smtClean="0"/>
              <a:t>” </a:t>
            </a:r>
            <a:endParaRPr lang="pt-BR" sz="3500" b="1" i="1" dirty="0" smtClean="0"/>
          </a:p>
          <a:p>
            <a:pPr algn="ctr">
              <a:lnSpc>
                <a:spcPct val="90000"/>
              </a:lnSpc>
            </a:pPr>
            <a:r>
              <a:rPr lang="pt-BR" sz="3500" b="1" i="1" dirty="0" smtClean="0"/>
              <a:t>“As </a:t>
            </a:r>
            <a:r>
              <a:rPr lang="pt-BR" sz="3500" b="1" i="1" dirty="0" smtClean="0"/>
              <a:t>Velas da</a:t>
            </a:r>
          </a:p>
          <a:p>
            <a:pPr algn="ctr">
              <a:lnSpc>
                <a:spcPct val="90000"/>
              </a:lnSpc>
            </a:pPr>
            <a:r>
              <a:rPr lang="pt-BR" sz="3500" b="1" i="1" dirty="0" smtClean="0"/>
              <a:t>Esperança”</a:t>
            </a:r>
            <a:r>
              <a:rPr lang="pt-BR" sz="3500" dirty="0" smtClean="0"/>
              <a:t> </a:t>
            </a:r>
            <a:endParaRPr lang="pt-BR" sz="3500" dirty="0" smtClean="0"/>
          </a:p>
          <a:p>
            <a:pPr>
              <a:lnSpc>
                <a:spcPct val="90000"/>
              </a:lnSpc>
            </a:pPr>
            <a:endParaRPr lang="pt-BR" sz="1000" dirty="0" smtClean="0"/>
          </a:p>
          <a:p>
            <a:pPr algn="ctr">
              <a:lnSpc>
                <a:spcPct val="90000"/>
              </a:lnSpc>
            </a:pPr>
            <a:r>
              <a:rPr lang="pt-BR" sz="3200" b="1" dirty="0" smtClean="0"/>
              <a:t> Monumento </a:t>
            </a:r>
            <a:r>
              <a:rPr lang="pt-BR" sz="3200" b="1" dirty="0" smtClean="0">
                <a:solidFill>
                  <a:schemeClr val="tx2"/>
                </a:solidFill>
              </a:rPr>
              <a:t>da  AVB, núcleo de  Carlos Barbosa, </a:t>
            </a:r>
            <a:r>
              <a:rPr lang="pt-BR" sz="3200" b="1" dirty="0">
                <a:solidFill>
                  <a:prstClr val="black"/>
                </a:solidFill>
              </a:rPr>
              <a:t>em h</a:t>
            </a:r>
            <a:r>
              <a:rPr lang="pt-BR" sz="3200" b="1" dirty="0">
                <a:solidFill>
                  <a:srgbClr val="323232"/>
                </a:solidFill>
              </a:rPr>
              <a:t>omenagem </a:t>
            </a:r>
            <a:r>
              <a:rPr lang="pt-BR" sz="3200" b="1" dirty="0" smtClean="0">
                <a:solidFill>
                  <a:schemeClr val="tx2"/>
                </a:solidFill>
              </a:rPr>
              <a:t>aos Imigrantes Suíço-Valesanos de 1975.</a:t>
            </a:r>
            <a:endParaRPr lang="pt-BR" sz="1000" b="1" dirty="0" smtClean="0">
              <a:solidFill>
                <a:schemeClr val="tx2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058150" y="5602272"/>
            <a:ext cx="413385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b="1" dirty="0">
                <a:solidFill>
                  <a:schemeClr val="tx2"/>
                </a:solidFill>
              </a:rPr>
              <a:t>Criação:</a:t>
            </a:r>
            <a:r>
              <a:rPr lang="pt-BR" sz="2000" b="1" dirty="0">
                <a:solidFill>
                  <a:schemeClr val="tx2"/>
                </a:solidFill>
              </a:rPr>
              <a:t> </a:t>
            </a:r>
            <a:r>
              <a:rPr lang="pt-BR" sz="2800" b="1" dirty="0" err="1">
                <a:solidFill>
                  <a:schemeClr val="tx2"/>
                </a:solidFill>
              </a:rPr>
              <a:t>Velcy</a:t>
            </a:r>
            <a:r>
              <a:rPr lang="pt-BR" sz="2800" b="1" dirty="0">
                <a:solidFill>
                  <a:schemeClr val="tx2"/>
                </a:solidFill>
              </a:rPr>
              <a:t> </a:t>
            </a:r>
            <a:r>
              <a:rPr lang="pt-BR" sz="2800" b="1" dirty="0" err="1" smtClean="0">
                <a:solidFill>
                  <a:schemeClr val="tx2"/>
                </a:solidFill>
              </a:rPr>
              <a:t>Soutier</a:t>
            </a:r>
            <a:endParaRPr lang="pt-BR" sz="2800" b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000" b="1" dirty="0">
                <a:solidFill>
                  <a:schemeClr val="tx2"/>
                </a:solidFill>
              </a:rPr>
              <a:t>Praça: </a:t>
            </a:r>
            <a:r>
              <a:rPr lang="pt-BR" sz="2800" b="1" dirty="0">
                <a:solidFill>
                  <a:schemeClr val="tx2"/>
                </a:solidFill>
              </a:rPr>
              <a:t>Clemente</a:t>
            </a:r>
          </a:p>
          <a:p>
            <a:pPr>
              <a:lnSpc>
                <a:spcPct val="90000"/>
              </a:lnSpc>
            </a:pPr>
            <a:r>
              <a:rPr lang="pt-BR" sz="2800" b="1" dirty="0">
                <a:solidFill>
                  <a:schemeClr val="tx2"/>
                </a:solidFill>
              </a:rPr>
              <a:t>   Raymundo </a:t>
            </a:r>
            <a:r>
              <a:rPr lang="pt-BR" sz="2800" b="1" dirty="0" smtClean="0">
                <a:solidFill>
                  <a:schemeClr val="tx2"/>
                </a:solidFill>
              </a:rPr>
              <a:t>Sauthier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36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26" y="1860884"/>
            <a:ext cx="7382379" cy="470385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" y="216131"/>
            <a:ext cx="4374776" cy="6397657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ixaDeTexto 4"/>
          <p:cNvSpPr txBox="1"/>
          <p:nvPr/>
        </p:nvSpPr>
        <p:spPr>
          <a:xfrm>
            <a:off x="4620126" y="79139"/>
            <a:ext cx="7427495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Pe. Décio Podoski</a:t>
            </a:r>
            <a:r>
              <a:rPr lang="pt-BR" sz="2800" dirty="0" smtClean="0">
                <a:latin typeface="Bookman Old Style" panose="02050604050505020204" pitchFamily="18" charset="0"/>
              </a:rPr>
              <a:t>, pároco local, abençoando a Praça. Acompanham o prefeito Rogério Migot e Pe. Ademar Agostinho Sauthier 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98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73" y="171473"/>
            <a:ext cx="4071085" cy="651648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748" y="2181725"/>
            <a:ext cx="7532484" cy="456790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251159" y="139389"/>
            <a:ext cx="794084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Rogério Migot, </a:t>
            </a: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prefeito </a:t>
            </a:r>
            <a:r>
              <a:rPr lang="pt-BR" sz="2600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CB, fazendo uso da palavra e Pe. Ademar ao lado</a:t>
            </a:r>
          </a:p>
          <a:p>
            <a:pPr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</a:t>
            </a:r>
            <a:r>
              <a:rPr lang="pt-BR" sz="26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Abaix</a:t>
            </a: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o:</a:t>
            </a:r>
          </a:p>
          <a:p>
            <a:pPr algn="ctr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Adonis Valdir Fauth, Roland Gay-Crosier, Rogério Migot e Pe. Ademar Agostinho Sauthier</a:t>
            </a:r>
            <a:endParaRPr lang="pt-BR" sz="2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2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46" y="850232"/>
            <a:ext cx="8542101" cy="584646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00847" y="144378"/>
            <a:ext cx="117505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</a:rPr>
              <a:t>Inauguração da Praça Clemente Raymundo </a:t>
            </a:r>
            <a:r>
              <a:rPr lang="pt-BR" sz="3200" b="1" dirty="0" smtClean="0">
                <a:solidFill>
                  <a:prstClr val="black"/>
                </a:solidFill>
              </a:rPr>
              <a:t>Sauthier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871285" y="1064386"/>
            <a:ext cx="33207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Rogério Migot, prefeito de CB</a:t>
            </a:r>
          </a:p>
          <a:p>
            <a:pPr lvl="0">
              <a:lnSpc>
                <a:spcPct val="90000"/>
              </a:lnSpc>
            </a:pPr>
            <a:endParaRPr lang="pt-BR" sz="12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Velcy Soutier,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 desainer e artista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    plástico da praça</a:t>
            </a:r>
          </a:p>
          <a:p>
            <a:pPr lvl="0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Pe. Ademar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     Agostinho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           Sauthier, filho de Clemente</a:t>
            </a:r>
          </a:p>
          <a:p>
            <a:pPr lvl="0">
              <a:lnSpc>
                <a:spcPct val="90000"/>
              </a:lnSpc>
            </a:pPr>
            <a:endParaRPr lang="pt-BR" sz="12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Ivo Sartor, 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presidente da </a:t>
            </a:r>
          </a:p>
          <a:p>
            <a:pPr lvl="0" algn="ctr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    ASVB</a:t>
            </a:r>
            <a:endParaRPr lang="pt-BR" sz="28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71" y="192506"/>
            <a:ext cx="4200712" cy="6492868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087" y="174814"/>
            <a:ext cx="4242468" cy="651056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CaixaDeTexto 3"/>
          <p:cNvSpPr txBox="1"/>
          <p:nvPr/>
        </p:nvSpPr>
        <p:spPr>
          <a:xfrm>
            <a:off x="4555374" y="219456"/>
            <a:ext cx="3089009" cy="640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2800" b="1" dirty="0">
                <a:latin typeface="Bookman Old Style" panose="02050604050505020204" pitchFamily="18" charset="0"/>
              </a:rPr>
              <a:t>Praça Clemente Raymundo Sauthier.</a:t>
            </a:r>
          </a:p>
          <a:p>
            <a:pPr algn="ctr">
              <a:lnSpc>
                <a:spcPct val="90000"/>
              </a:lnSpc>
            </a:pPr>
            <a:endParaRPr lang="pt-BR" sz="8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Plantio de um Ipê amarelo, flor símbolo do Brasil.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 </a:t>
            </a:r>
            <a:r>
              <a:rPr lang="pt-BR" sz="2800" i="1" dirty="0" smtClean="0">
                <a:latin typeface="Bookman Old Style" panose="02050604050505020204" pitchFamily="18" charset="0"/>
              </a:rPr>
              <a:t>À esq</a:t>
            </a:r>
            <a:r>
              <a:rPr lang="pt-BR" sz="2800" dirty="0" smtClean="0">
                <a:latin typeface="Bookman Old Style" panose="02050604050505020204" pitchFamily="18" charset="0"/>
              </a:rPr>
              <a:t>. Roland Gay-Crosier, .............. e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..............</a:t>
            </a:r>
          </a:p>
          <a:p>
            <a:pPr algn="ctr">
              <a:lnSpc>
                <a:spcPct val="90000"/>
              </a:lnSpc>
            </a:pPr>
            <a:r>
              <a:rPr lang="pt-BR" sz="2800" i="1" dirty="0" smtClean="0">
                <a:latin typeface="Bookman Old Style" panose="02050604050505020204" pitchFamily="18" charset="0"/>
              </a:rPr>
              <a:t>À dir</a:t>
            </a:r>
            <a:r>
              <a:rPr lang="pt-BR" sz="2800" dirty="0" smtClean="0">
                <a:latin typeface="Bookman Old Style" panose="02050604050505020204" pitchFamily="18" charset="0"/>
              </a:rPr>
              <a:t>. Roland Gay-Crosier, Adonis Valdir Fauth, ...........,</a:t>
            </a:r>
          </a:p>
          <a:p>
            <a:pPr algn="ctr">
              <a:lnSpc>
                <a:spcPct val="90000"/>
              </a:lnSpc>
            </a:pPr>
            <a:r>
              <a:rPr lang="pt-BR" sz="2800" dirty="0" smtClean="0">
                <a:latin typeface="Bookman Old Style" panose="02050604050505020204" pitchFamily="18" charset="0"/>
              </a:rPr>
              <a:t>.....................</a:t>
            </a:r>
            <a:endParaRPr lang="pt-BR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12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61" y="818147"/>
            <a:ext cx="8823656" cy="588564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272716" y="160421"/>
            <a:ext cx="1167865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/>
              <a:t>Inauguração da Praça Clemente Raymundo </a:t>
            </a:r>
          </a:p>
          <a:p>
            <a:pPr algn="r">
              <a:lnSpc>
                <a:spcPct val="90000"/>
              </a:lnSpc>
            </a:pPr>
            <a:r>
              <a:rPr lang="pt-BR" sz="3600" b="1" dirty="0" smtClean="0"/>
              <a:t>Sauthier</a:t>
            </a:r>
            <a:endParaRPr lang="pt-BR" sz="36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9048750" y="1388013"/>
            <a:ext cx="3143250" cy="543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000" b="1" dirty="0" smtClean="0">
                <a:latin typeface="Bookman Old Style" panose="02050604050505020204" pitchFamily="18" charset="0"/>
              </a:rPr>
              <a:t>Presença de autoridades Eclesiásticas e Civis - ASVB, Valeisans du Monde, prefeito e vereadores do município de Carlos Barbosa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atin typeface="Bookman Old Style" panose="02050604050505020204" pitchFamily="18" charset="0"/>
              </a:rPr>
              <a:t> </a:t>
            </a:r>
            <a:endParaRPr lang="pt-BR" sz="2800" b="1" dirty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2600" b="1" dirty="0" smtClean="0">
                <a:latin typeface="Bookman Old Style" panose="02050604050505020204" pitchFamily="18" charset="0"/>
              </a:rPr>
              <a:t>Carlos Barbosa, </a:t>
            </a:r>
          </a:p>
          <a:p>
            <a:pPr algn="ctr">
              <a:lnSpc>
                <a:spcPct val="90000"/>
              </a:lnSpc>
            </a:pPr>
            <a:r>
              <a:rPr lang="pt-BR" sz="2600" b="1" dirty="0" smtClean="0">
                <a:latin typeface="Bookman Old Style" panose="02050604050505020204" pitchFamily="18" charset="0"/>
              </a:rPr>
              <a:t>18/04/1998</a:t>
            </a:r>
            <a:endParaRPr lang="pt-BR" sz="2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8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279</Words>
  <Application>Microsoft Office PowerPoint</Application>
  <PresentationFormat>Widescreen</PresentationFormat>
  <Paragraphs>50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2024-12-29T14:41:30Z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