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3"/>
  </p:notesMasterIdLst>
  <p:handoutMasterIdLst>
    <p:handoutMasterId r:id="rId44"/>
  </p:handoutMasterIdLst>
  <p:sldIdLst>
    <p:sldId id="261" r:id="rId3"/>
    <p:sldId id="386" r:id="rId4"/>
    <p:sldId id="425" r:id="rId5"/>
    <p:sldId id="406" r:id="rId6"/>
    <p:sldId id="407" r:id="rId7"/>
    <p:sldId id="347" r:id="rId8"/>
    <p:sldId id="351" r:id="rId9"/>
    <p:sldId id="401" r:id="rId10"/>
    <p:sldId id="417" r:id="rId11"/>
    <p:sldId id="398" r:id="rId12"/>
    <p:sldId id="375" r:id="rId13"/>
    <p:sldId id="427" r:id="rId14"/>
    <p:sldId id="346" r:id="rId15"/>
    <p:sldId id="377" r:id="rId16"/>
    <p:sldId id="382" r:id="rId17"/>
    <p:sldId id="391" r:id="rId18"/>
    <p:sldId id="376" r:id="rId19"/>
    <p:sldId id="389" r:id="rId20"/>
    <p:sldId id="387" r:id="rId21"/>
    <p:sldId id="388" r:id="rId22"/>
    <p:sldId id="395" r:id="rId23"/>
    <p:sldId id="426" r:id="rId24"/>
    <p:sldId id="390" r:id="rId25"/>
    <p:sldId id="392" r:id="rId26"/>
    <p:sldId id="394" r:id="rId27"/>
    <p:sldId id="430" r:id="rId28"/>
    <p:sldId id="393" r:id="rId29"/>
    <p:sldId id="399" r:id="rId30"/>
    <p:sldId id="423" r:id="rId31"/>
    <p:sldId id="400" r:id="rId32"/>
    <p:sldId id="403" r:id="rId33"/>
    <p:sldId id="410" r:id="rId34"/>
    <p:sldId id="405" r:id="rId35"/>
    <p:sldId id="413" r:id="rId36"/>
    <p:sldId id="428" r:id="rId37"/>
    <p:sldId id="422" r:id="rId38"/>
    <p:sldId id="421" r:id="rId39"/>
    <p:sldId id="412" r:id="rId40"/>
    <p:sldId id="415" r:id="rId41"/>
    <p:sldId id="42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73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935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5582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743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595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88758" y="339634"/>
            <a:ext cx="11646568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CHÃO  ABENÇOADO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A  NOVA TERRA NA  </a:t>
            </a:r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PÁTRIA – BRASIL</a:t>
            </a:r>
          </a:p>
          <a:p>
            <a:pPr algn="ctr">
              <a:lnSpc>
                <a:spcPct val="90000"/>
              </a:lnSpc>
            </a:pPr>
            <a:endParaRPr lang="pt-BR" sz="2400" b="1" dirty="0" smtClean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SANTA  LUIZA – LOTE nº </a:t>
            </a:r>
            <a:r>
              <a:rPr lang="pt-BR" sz="6000" b="1" dirty="0" smtClean="0">
                <a:latin typeface="Bookman Old Style" panose="02050604050505020204" pitchFamily="18" charset="0"/>
              </a:rPr>
              <a:t>40</a:t>
            </a:r>
            <a:endParaRPr lang="pt-BR" sz="6000" b="1" dirty="0">
              <a:latin typeface="Bookman Old Style" panose="020506040505050202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53452" y="4615407"/>
            <a:ext cx="11117179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Lote destinado ao Imigrante Joseph Antoine Sauthier na sua chegada da Suíça em 1875</a:t>
            </a:r>
            <a:endParaRPr lang="pt-BR" sz="4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9" y="1703294"/>
            <a:ext cx="6753326" cy="5018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401053" y="112295"/>
            <a:ext cx="1137385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Lote 40 onde se instalou Joseph Antoine Sauthier. Aqui nasceu e viveu seu fº Clemente Raymundo e hoje seu neto Rogério Bruno Sauthier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106654" y="1541435"/>
            <a:ext cx="4908884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Terras férteis, porém, de relevo muito acidentado, pedregoso, de difícil cultivo agrícola, onde todo manejo de produção à colheita e transporte dos produtos só podia ser manual, exigindo muito esforço físico.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Os ‘Sauthier’ não se intimidaram, dominaram as dificuldades e prosperaram com muita dignidade.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3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3" y="305878"/>
            <a:ext cx="7875449" cy="63247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01600" cap="sq">
            <a:solidFill>
              <a:schemeClr val="accent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8177841" y="219613"/>
            <a:ext cx="386463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Cette Maison a été bâtie avec du bois de la forêt </a:t>
            </a: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d’ici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(batinga e louro) par Joseph Antoine Sauthier, son </a:t>
            </a: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épouse et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ses </a:t>
            </a: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enfants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dans l’année </a:t>
            </a: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la Proclamation de le République du Brésil, </a:t>
            </a: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1889.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Dans cette Maison sont </a:t>
            </a:r>
            <a:endParaRPr lang="pt-BR" sz="2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nés autour </a:t>
            </a:r>
            <a:r>
              <a:rPr lang="pt-BR" sz="2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25 ressortissants du Valais</a:t>
            </a: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Cette photo, prise 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devant la maison, montre la famille de Joseph 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Anthoine Sauthier, vraissemblablement 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Avant la naissance de Clément, car y sont présents 12 des 13 enfants.</a:t>
            </a:r>
          </a:p>
          <a:p>
            <a:pPr lvl="0" algn="ctr">
              <a:lnSpc>
                <a:spcPct val="90000"/>
              </a:lnSpc>
            </a:pPr>
            <a:r>
              <a:rPr lang="pt-BR" sz="2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Dans ce cas, la photographie aurait été faite em 1986 ou bien 1987. 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3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500996"/>
            <a:ext cx="6384758" cy="5208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76" y="3088257"/>
            <a:ext cx="4980859" cy="3621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9527123" y="6227168"/>
            <a:ext cx="190901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b="1" dirty="0" smtClean="0">
                <a:solidFill>
                  <a:schemeClr val="bg1"/>
                </a:solidFill>
              </a:rPr>
              <a:t>Fotos de 2007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80075" y="174270"/>
            <a:ext cx="496881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Cozinha construída de pedra e separada da casa a fim de evitar incêndios pois, na época, não havia fogões e o fogo era feito diretamente 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no chão da cozinha a qual não possuía assoalho, o 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piso era de chão batido.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61394" y="0"/>
            <a:ext cx="6609765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300" b="1" dirty="0" smtClean="0">
                <a:latin typeface="Bookman Old Style" panose="02050604050505020204" pitchFamily="18" charset="0"/>
              </a:rPr>
              <a:t>Esta casa é a mesma construída em 1889, apenas foi aumentada na largura e, por consequência, reposicionado o telhado </a:t>
            </a:r>
          </a:p>
          <a:p>
            <a:pPr algn="ctr">
              <a:lnSpc>
                <a:spcPct val="90000"/>
              </a:lnSpc>
            </a:pPr>
            <a:r>
              <a:rPr lang="pt-BR" sz="2300" b="1" dirty="0" smtClean="0">
                <a:latin typeface="Bookman Old Style" panose="02050604050505020204" pitchFamily="18" charset="0"/>
              </a:rPr>
              <a:t>no sentido perpendicular ao anterior.</a:t>
            </a:r>
            <a:endParaRPr lang="pt-BR" sz="23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80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3" y="176463"/>
            <a:ext cx="6408870" cy="6540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4119046" y="6202997"/>
            <a:ext cx="195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/>
              <a:t>Foto de </a:t>
            </a:r>
            <a:r>
              <a:rPr lang="pt-BR" sz="2000" b="1" dirty="0" smtClean="0"/>
              <a:t>2007</a:t>
            </a:r>
            <a:endParaRPr lang="pt-BR" sz="20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6745857" y="176463"/>
            <a:ext cx="5446143" cy="657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Cette Maison a été bâtie 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avec du bois de la forêt d’ici (batinga e louro) par Joseph Antoine Sauthier, son épouse et ses enfants, dans l’année 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de la Proclamation de le République du Brésil, em 1889.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Dans cette maison sont nés autour de 25 ressortissants </a:t>
            </a:r>
          </a:p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du Valais.</a:t>
            </a:r>
          </a:p>
          <a:p>
            <a:pPr>
              <a:lnSpc>
                <a:spcPct val="90000"/>
              </a:lnSpc>
            </a:pPr>
            <a:endParaRPr lang="pt-BR" sz="2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Mesma casa que a primeira, apenas feita uma reforma para aumenta-la em função da necessidade da família.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Observa-se a distância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entre a casa e a cozinha.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55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89363" y="30151"/>
            <a:ext cx="11457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/>
              <a:t>Propriedade de Clemente e Luiza Gedoz Sauthier – Santa Luiza</a:t>
            </a:r>
            <a:endParaRPr lang="pt-BR" sz="4000" dirty="0">
              <a:solidFill>
                <a:schemeClr val="accent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56" y="1278138"/>
            <a:ext cx="8030073" cy="5375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8460380" y="1243632"/>
            <a:ext cx="3588185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Casa nova construída por Clemente e Luiza, ao lado e próxima à primeira.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Em frente ainda existem as belas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 frondosas nogueiras, cujas mudas foram trazidas da Suíça. Hoje abriga a Casa de Memória Clemente </a:t>
            </a:r>
            <a:r>
              <a:rPr lang="pt-BR" sz="2800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800" dirty="0" smtClean="0">
                <a:latin typeface="Bookman Old Style" panose="02050604050505020204" pitchFamily="18" charset="0"/>
              </a:rPr>
              <a:t>.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10800000" flipH="1" flipV="1">
            <a:off x="430307" y="5827463"/>
            <a:ext cx="303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b="1" dirty="0"/>
              <a:t>Foto provável de </a:t>
            </a:r>
            <a:endParaRPr lang="pt-BR" sz="2000" b="1" dirty="0" smtClean="0"/>
          </a:p>
          <a:p>
            <a:pPr algn="ctr">
              <a:lnSpc>
                <a:spcPct val="90000"/>
              </a:lnSpc>
            </a:pP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1986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/1990</a:t>
            </a:r>
            <a:r>
              <a:rPr lang="pt-BR" sz="2000" b="1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77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813409" y="6464968"/>
            <a:ext cx="304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pt-BR" sz="2000" b="1" dirty="0" smtClean="0"/>
              <a:t>Foto de 2007</a:t>
            </a:r>
            <a:endParaRPr lang="pt-BR" sz="2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4379" y="0"/>
            <a:ext cx="11710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/>
              <a:t>Casa de Memória Clemente  Sauthier em</a:t>
            </a:r>
          </a:p>
          <a:p>
            <a:pPr algn="r">
              <a:lnSpc>
                <a:spcPct val="90000"/>
              </a:lnSpc>
            </a:pPr>
            <a:r>
              <a:rPr lang="pt-BR" sz="4000" b="1" dirty="0" smtClean="0"/>
              <a:t>Santa Luiza</a:t>
            </a:r>
            <a:endParaRPr lang="pt-BR" sz="40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8406064" y="1331255"/>
            <a:ext cx="3449052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700" dirty="0" smtClean="0"/>
              <a:t>Esta foi a 2ª casa construída no local. Clemente </a:t>
            </a:r>
            <a:r>
              <a:rPr lang="pt-BR" sz="2700" dirty="0"/>
              <a:t>e </a:t>
            </a:r>
            <a:r>
              <a:rPr lang="pt-BR" sz="2700" dirty="0" smtClean="0"/>
              <a:t>Luiza</a:t>
            </a:r>
            <a:r>
              <a:rPr lang="pt-BR" sz="2700" dirty="0"/>
              <a:t> </a:t>
            </a:r>
            <a:r>
              <a:rPr lang="pt-BR" sz="2700" dirty="0" smtClean="0"/>
              <a:t>permaneceram no lugar paterno, a edificaram e nela viveram até o final </a:t>
            </a:r>
          </a:p>
          <a:p>
            <a:pPr>
              <a:lnSpc>
                <a:spcPct val="90000"/>
              </a:lnSpc>
            </a:pPr>
            <a:r>
              <a:rPr lang="pt-BR" sz="2700" dirty="0" smtClean="0"/>
              <a:t>de seus dias.</a:t>
            </a:r>
          </a:p>
          <a:p>
            <a:pPr>
              <a:lnSpc>
                <a:spcPct val="90000"/>
              </a:lnSpc>
            </a:pPr>
            <a:r>
              <a:rPr lang="pt-BR" sz="2700" dirty="0" smtClean="0"/>
              <a:t>Hoje, transformada em museu, abriga as memórias da família Clemente e Luiza Gedoz Sauthier.</a:t>
            </a:r>
            <a:endParaRPr lang="pt-BR" sz="27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5" y="1056131"/>
            <a:ext cx="7975936" cy="5657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29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1" y="1556084"/>
            <a:ext cx="7191956" cy="4876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7748337" y="1228130"/>
            <a:ext cx="3994484" cy="566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i="1" dirty="0" smtClean="0"/>
              <a:t>Atrás:</a:t>
            </a:r>
            <a:r>
              <a:rPr lang="pt-BR" sz="2800" dirty="0" smtClean="0"/>
              <a:t> 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Léa Mercedes Herthal Agatha Maria Thums Clotilde Terezinha 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Ir. Cacilda Mercedes Armando Gastão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Pe. Ademar Agostinho Rogério Bruno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Iria Idalina Dupont </a:t>
            </a:r>
            <a:r>
              <a:rPr lang="pt-BR" sz="2800" dirty="0"/>
              <a:t>Inês </a:t>
            </a:r>
            <a:r>
              <a:rPr lang="pt-BR" sz="2800" dirty="0" smtClean="0"/>
              <a:t>Josefina</a:t>
            </a:r>
          </a:p>
          <a:p>
            <a:pPr>
              <a:lnSpc>
                <a:spcPct val="90000"/>
              </a:lnSpc>
            </a:pPr>
            <a:endParaRPr lang="pt-BR" sz="1000" dirty="0" smtClean="0"/>
          </a:p>
          <a:p>
            <a:pPr>
              <a:lnSpc>
                <a:spcPct val="90000"/>
              </a:lnSpc>
            </a:pPr>
            <a:r>
              <a:rPr lang="pt-BR" sz="2800" i="1" dirty="0" smtClean="0"/>
              <a:t>À frente: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Clemente Raymundo Luiza Serafina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e </a:t>
            </a:r>
            <a:r>
              <a:rPr lang="pt-BR" sz="2800" dirty="0"/>
              <a:t>netos</a:t>
            </a:r>
            <a:r>
              <a:rPr lang="pt-BR" sz="2800" dirty="0" smtClean="0"/>
              <a:t>.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30730" y="256674"/>
            <a:ext cx="11312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/>
              <a:t>Foto em frente a Casa de Clemente e Luiza, que hoje abriga a Casa de Memória Clemente Raymundo Sauthier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26620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9" y="1714730"/>
            <a:ext cx="7795414" cy="4938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97829" y="244929"/>
            <a:ext cx="7795414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400" b="1" dirty="0" smtClean="0">
                <a:latin typeface="Bookman Old Style" panose="02050604050505020204" pitchFamily="18" charset="0"/>
              </a:rPr>
              <a:t>Visita de Roland, Eliane, Berta e -------.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smtClean="0">
                <a:latin typeface="Bookman Old Style" panose="02050604050505020204" pitchFamily="18" charset="0"/>
              </a:rPr>
              <a:t>Museu Clemente Sauthier</a:t>
            </a:r>
            <a:endParaRPr lang="pt-BR" sz="32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8213271" y="244929"/>
            <a:ext cx="3853543" cy="602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i="1" dirty="0">
                <a:latin typeface="Bookman Old Style" panose="02050604050505020204" pitchFamily="18" charset="0"/>
              </a:rPr>
              <a:t>Atrás:</a:t>
            </a:r>
            <a:r>
              <a:rPr lang="pt-BR" sz="2400" dirty="0">
                <a:latin typeface="Bookman Old Style" panose="02050604050505020204" pitchFamily="18" charset="0"/>
              </a:rPr>
              <a:t>  </a:t>
            </a:r>
          </a:p>
          <a:p>
            <a:pPr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Luiz Carlos Sauthier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Iria Idalina Dupont S.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Célia Libânia S. Dalcin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Inês Josefina S. Dalcin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Roland Gay-Crosier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Clarice Sauthier Buj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-----------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Valmir Antônio Sauthier</a:t>
            </a:r>
          </a:p>
          <a:p>
            <a:pPr>
              <a:lnSpc>
                <a:spcPct val="90000"/>
              </a:lnSpc>
            </a:pPr>
            <a:endParaRPr lang="pt-BR" sz="2400" i="1" dirty="0" smtClean="0"/>
          </a:p>
          <a:p>
            <a:pPr>
              <a:lnSpc>
                <a:spcPct val="90000"/>
              </a:lnSpc>
            </a:pPr>
            <a:r>
              <a:rPr lang="pt-BR" sz="2400" i="1" dirty="0" smtClean="0"/>
              <a:t>À </a:t>
            </a:r>
            <a:r>
              <a:rPr lang="pt-BR" sz="2400" i="1" dirty="0"/>
              <a:t>frente: </a:t>
            </a:r>
          </a:p>
          <a:p>
            <a:pPr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Melino Lourenço Dalcin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Eliane Cretton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Pe. Ademar Agostinho S.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Berta Cretton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Rogério Bruno Sauthier</a:t>
            </a:r>
            <a:endParaRPr lang="pt-BR" sz="24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3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30" y="286939"/>
            <a:ext cx="6206596" cy="6338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6561221" y="784244"/>
            <a:ext cx="5374105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Residência de Clemente e Luiza, onde hoje abriga a Casa de Memória da família.</a:t>
            </a:r>
          </a:p>
          <a:p>
            <a:pPr algn="ctr">
              <a:lnSpc>
                <a:spcPct val="90000"/>
              </a:lnSpc>
            </a:pPr>
            <a:endParaRPr lang="pt-BR" sz="32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Clemente Raymundo Sauthier em companhia de </a:t>
            </a:r>
            <a:r>
              <a:rPr lang="pt-BR" sz="3200" dirty="0" smtClean="0"/>
              <a:t>Daniel </a:t>
            </a:r>
            <a:r>
              <a:rPr lang="pt-BR" sz="3200" dirty="0"/>
              <a:t>Solioz-Luy </a:t>
            </a:r>
            <a:endParaRPr lang="pt-BR" sz="3200" dirty="0" smtClean="0"/>
          </a:p>
          <a:p>
            <a:pPr algn="ctr">
              <a:lnSpc>
                <a:spcPct val="90000"/>
              </a:lnSpc>
            </a:pPr>
            <a:r>
              <a:rPr lang="pt-BR" sz="3200" dirty="0" smtClean="0"/>
              <a:t>em </a:t>
            </a:r>
            <a:r>
              <a:rPr lang="pt-BR" sz="3200" dirty="0"/>
              <a:t>frente à </a:t>
            </a:r>
            <a:r>
              <a:rPr lang="pt-BR" sz="3200" dirty="0" smtClean="0"/>
              <a:t>casa. </a:t>
            </a:r>
          </a:p>
          <a:p>
            <a:pPr algn="ctr">
              <a:lnSpc>
                <a:spcPct val="90000"/>
              </a:lnSpc>
            </a:pPr>
            <a:endParaRPr lang="pt-BR" sz="3200" dirty="0" smtClean="0"/>
          </a:p>
          <a:p>
            <a:pPr algn="ctr">
              <a:lnSpc>
                <a:spcPct val="90000"/>
              </a:lnSpc>
            </a:pPr>
            <a:r>
              <a:rPr lang="pt-BR" sz="3200" dirty="0" smtClean="0"/>
              <a:t>Visita recebida em julho </a:t>
            </a:r>
            <a:r>
              <a:rPr lang="pt-BR" sz="3200" dirty="0"/>
              <a:t>de </a:t>
            </a:r>
            <a:r>
              <a:rPr lang="pt-BR" sz="3200" dirty="0" smtClean="0"/>
              <a:t>1985.</a:t>
            </a:r>
            <a:endParaRPr lang="pt-BR" sz="3200" dirty="0"/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84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5" y="188107"/>
            <a:ext cx="6862465" cy="6517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/>
          <p:cNvSpPr txBox="1"/>
          <p:nvPr/>
        </p:nvSpPr>
        <p:spPr>
          <a:xfrm>
            <a:off x="735106" y="182830"/>
            <a:ext cx="5800390" cy="121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indent="-450215" algn="ctr">
              <a:lnSpc>
                <a:spcPct val="107000"/>
              </a:lnSpc>
              <a:spcAft>
                <a:spcPts val="800"/>
              </a:spcAft>
              <a:tabLst>
                <a:tab pos="5850890" algn="l"/>
                <a:tab pos="6031230" algn="l"/>
              </a:tabLst>
            </a:pPr>
            <a:r>
              <a:rPr lang="pt-BR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0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Residência de Clemente</a:t>
            </a:r>
          </a:p>
          <a:p>
            <a:pPr marL="450215" indent="-450215" algn="ctr">
              <a:lnSpc>
                <a:spcPct val="107000"/>
              </a:lnSpc>
              <a:spcAft>
                <a:spcPts val="800"/>
              </a:spcAft>
              <a:tabLst>
                <a:tab pos="5850890" algn="l"/>
                <a:tab pos="6031230" algn="l"/>
              </a:tabLst>
            </a:pPr>
            <a:r>
              <a:rPr lang="pt-BR" sz="30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e Luiza Gedoz Sauthier</a:t>
            </a:r>
            <a:endParaRPr lang="pt-BR" sz="30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989" y="182830"/>
            <a:ext cx="4630398" cy="6522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10092390" y="6077429"/>
            <a:ext cx="14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b="1" dirty="0" smtClean="0"/>
              <a:t>Set 1974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576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9" y="208546"/>
            <a:ext cx="11826817" cy="64290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394447" y="5504329"/>
            <a:ext cx="417755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Relevo Acidentado da Região</a:t>
            </a:r>
            <a:endParaRPr lang="pt-BR" sz="32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0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6" y="1261282"/>
            <a:ext cx="7794538" cy="54159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743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635" y="1894593"/>
            <a:ext cx="6050536" cy="4714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2" y="1984238"/>
            <a:ext cx="5394403" cy="4714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62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718" y="1523999"/>
            <a:ext cx="5839668" cy="50997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" y="1523999"/>
            <a:ext cx="5696431" cy="5181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66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8" y="994611"/>
            <a:ext cx="8383520" cy="5728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155689" y="160421"/>
            <a:ext cx="1182948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Rogério B. Sauthier preparando a terra para o plantio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801101" y="994611"/>
            <a:ext cx="30371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O acompanham seus .........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9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140" y="1864659"/>
            <a:ext cx="6029315" cy="48782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8" y="1864659"/>
            <a:ext cx="5675607" cy="4878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3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6" y="818147"/>
            <a:ext cx="8885871" cy="58730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147346" y="160421"/>
            <a:ext cx="1165964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Parte do vale visto da casa de Clemente Raymundo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                                                                Sauthier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256295" y="1336488"/>
            <a:ext cx="2711116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No pé da árvore: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Jaime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Hartmann</a:t>
            </a:r>
          </a:p>
          <a:p>
            <a:pPr algn="ctr">
              <a:lnSpc>
                <a:spcPct val="90000"/>
              </a:lnSpc>
            </a:pPr>
            <a:endParaRPr lang="pt-BR" sz="2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Sentado na árvore: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Mauro Martinho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Sauthier</a:t>
            </a:r>
          </a:p>
          <a:p>
            <a:pPr algn="ctr">
              <a:lnSpc>
                <a:spcPct val="90000"/>
              </a:lnSpc>
            </a:pPr>
            <a:endParaRPr lang="pt-BR" sz="28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De pé, no alto: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Luiz Carlos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Sauthier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6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9" y="802106"/>
            <a:ext cx="9052561" cy="5871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171650" y="128337"/>
            <a:ext cx="119080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Clemente Raymundo Sauthier andando pela propriedade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400674" y="978568"/>
            <a:ext cx="2550694" cy="554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No canto a direita embaixo, conjunto de casas da família de Emílio José Sauthier</a:t>
            </a:r>
            <a:endParaRPr lang="pt-BR" sz="1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0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Mais acima, moradia da família de Clemente</a:t>
            </a:r>
          </a:p>
          <a:p>
            <a:pPr algn="ctr">
              <a:lnSpc>
                <a:spcPct val="90000"/>
              </a:lnSpc>
            </a:pPr>
            <a:endParaRPr lang="pt-BR" sz="28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Julio 1985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2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0" y="192506"/>
            <a:ext cx="9405345" cy="6495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9737558" y="593558"/>
            <a:ext cx="2326106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Clemente Raymundo Sauthier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Observando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 paisagem e seu sítio.</a:t>
            </a:r>
          </a:p>
          <a:p>
            <a:pPr algn="ctr"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Conjunto de casas com a vista do morro de General Neto</a:t>
            </a:r>
          </a:p>
          <a:p>
            <a:pPr algn="ctr">
              <a:lnSpc>
                <a:spcPct val="90000"/>
              </a:lnSpc>
            </a:pPr>
            <a:endParaRPr lang="pt-BR" sz="2800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2000" dirty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Julho 1985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0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4" y="245400"/>
            <a:ext cx="7756037" cy="6457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8149389" y="566243"/>
            <a:ext cx="3866147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Sítio da Família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de Clemente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Raymundo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Sauthier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Aos fundos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vemos 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o morro de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General Neto</a:t>
            </a:r>
          </a:p>
          <a:p>
            <a:pPr algn="ctr">
              <a:lnSpc>
                <a:spcPct val="90000"/>
              </a:lnSpc>
            </a:pPr>
            <a:endParaRPr lang="pt-BR" sz="3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400" dirty="0">
                <a:latin typeface="Bookman Old Style" panose="02050604050505020204" pitchFamily="18" charset="0"/>
              </a:rPr>
              <a:t>Julho </a:t>
            </a:r>
            <a:r>
              <a:rPr lang="pt-BR" sz="2400" dirty="0" smtClean="0">
                <a:latin typeface="Bookman Old Style" panose="02050604050505020204" pitchFamily="18" charset="0"/>
              </a:rPr>
              <a:t>1985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79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4" y="173865"/>
            <a:ext cx="11785092" cy="6528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968085" y="5534527"/>
            <a:ext cx="81493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Clemente passeando com Ângela da Silva Ribeiro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6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83" y="1434352"/>
            <a:ext cx="7940922" cy="5224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176384" y="166051"/>
            <a:ext cx="1161456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Panorama visto do alto da propriedade de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Raymundo Sauthier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406063" y="1860884"/>
            <a:ext cx="3481137" cy="482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A partir da esquerda: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Jaime Hartmann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Berenice Maria Sauthier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Jalmar Hartmann</a:t>
            </a:r>
          </a:p>
          <a:p>
            <a:pPr>
              <a:lnSpc>
                <a:spcPct val="90000"/>
              </a:lnSpc>
            </a:pPr>
            <a:endParaRPr lang="pt-BR" sz="3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54" y="197223"/>
            <a:ext cx="9047679" cy="64798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9432758" y="545431"/>
            <a:ext cx="2614862" cy="579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Panorama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visto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do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alto das 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terras de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</a:t>
            </a:r>
          </a:p>
          <a:p>
            <a:pPr lvl="0" algn="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Luiza</a:t>
            </a:r>
            <a:endParaRPr lang="pt-BR" sz="32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9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6241" y="-40341"/>
            <a:ext cx="11759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Vista panorâmica, de outro ângulo, do alto das terras de Clemente Raymundo Sauthier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</a:t>
            </a:r>
            <a:endParaRPr lang="pt-BR" sz="3400" dirty="0">
              <a:solidFill>
                <a:schemeClr val="accent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2" y="1918448"/>
            <a:ext cx="5959027" cy="4768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98" y="1828800"/>
            <a:ext cx="5621335" cy="485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82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14" y="224852"/>
            <a:ext cx="4911220" cy="64312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5651292" y="179882"/>
            <a:ext cx="628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58063" y="179882"/>
            <a:ext cx="6833937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Pomar, lavoura de milho e potreiro </a:t>
            </a:r>
            <a:r>
              <a:rPr lang="pt-BR" sz="2800" b="1" dirty="0">
                <a:latin typeface="Bookman Old Style" panose="02050604050505020204" pitchFamily="18" charset="0"/>
              </a:rPr>
              <a:t>da propriedade </a:t>
            </a:r>
            <a:r>
              <a:rPr lang="pt-BR" sz="2800" b="1" dirty="0" smtClean="0">
                <a:latin typeface="Bookman Old Style" panose="02050604050505020204" pitchFamily="18" charset="0"/>
              </a:rPr>
              <a:t>de Clemente e vista panorâmica da encosta oposta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969" y="1631576"/>
            <a:ext cx="6555201" cy="5024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9817768" y="6096000"/>
            <a:ext cx="171650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Jan 1974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2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30" y="268941"/>
            <a:ext cx="9205639" cy="6398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9407769" y="140677"/>
            <a:ext cx="2784231" cy="635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passeando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 os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netos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Jaime e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Jalmar 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Hartmann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sua</a:t>
            </a: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propriedade</a:t>
            </a:r>
            <a:endParaRPr lang="pt-BR" sz="3200" b="1" dirty="0">
              <a:solidFill>
                <a:srgbClr val="3691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6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6" y="220703"/>
            <a:ext cx="7315200" cy="6460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8390022" y="417095"/>
            <a:ext cx="3272590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Frente da 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casa de </a:t>
            </a: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Bruno Sauthier e </a:t>
            </a: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Iria Idalina Dupont Sauthier</a:t>
            </a: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Luiza, julho de 1985</a:t>
            </a: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87" y="1767415"/>
            <a:ext cx="7023664" cy="4887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994" y="1764590"/>
            <a:ext cx="4433334" cy="4893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/>
          <p:cNvSpPr txBox="1"/>
          <p:nvPr/>
        </p:nvSpPr>
        <p:spPr>
          <a:xfrm>
            <a:off x="7555832" y="176463"/>
            <a:ext cx="443333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>
                <a:latin typeface="Bookman Old Style" panose="02050604050505020204" pitchFamily="18" charset="0"/>
              </a:rPr>
              <a:t>Clarice Sauthier, terminando de tratar 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as </a:t>
            </a:r>
            <a:r>
              <a:rPr lang="pt-BR" sz="2800" b="1" dirty="0">
                <a:latin typeface="Bookman Old Style" panose="02050604050505020204" pitchFamily="18" charset="0"/>
              </a:rPr>
              <a:t>galinhas 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Julio 1985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5755" y="417095"/>
            <a:ext cx="733124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Rogério Bruno Sauthier colhendo caqui de sua propriedade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7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4" y="1577788"/>
            <a:ext cx="5011470" cy="50265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224589" y="535531"/>
            <a:ext cx="543827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Rogério, </a:t>
            </a:r>
            <a:r>
              <a:rPr lang="pt-BR" sz="2800" dirty="0">
                <a:latin typeface="Bookman Old Style" panose="02050604050505020204" pitchFamily="18" charset="0"/>
              </a:rPr>
              <a:t>Clemente </a:t>
            </a:r>
            <a:r>
              <a:rPr lang="pt-BR" sz="2800" dirty="0" smtClean="0">
                <a:latin typeface="Bookman Old Style" panose="02050604050505020204" pitchFamily="18" charset="0"/>
              </a:rPr>
              <a:t>e </a:t>
            </a:r>
            <a:r>
              <a:rPr lang="pt-BR" sz="2800" dirty="0">
                <a:latin typeface="Bookman Old Style" panose="02050604050505020204" pitchFamily="18" charset="0"/>
              </a:rPr>
              <a:t>Jaqueline </a:t>
            </a:r>
            <a:r>
              <a:rPr lang="pt-BR" sz="2800" dirty="0" smtClean="0">
                <a:latin typeface="Bookman Old Style" panose="02050604050505020204" pitchFamily="18" charset="0"/>
              </a:rPr>
              <a:t>Solioz-Luy</a:t>
            </a:r>
            <a:endParaRPr lang="pt-BR" sz="2000" dirty="0">
              <a:solidFill>
                <a:schemeClr val="accent2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6021" y="1577788"/>
            <a:ext cx="5044073" cy="5058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224590" y="0"/>
            <a:ext cx="1145406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Passeando pela propriedade em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Luiza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268144" y="5613576"/>
            <a:ext cx="1629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Visita em Jul 1985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978316" y="535531"/>
            <a:ext cx="503722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Daniel </a:t>
            </a:r>
            <a:r>
              <a:rPr lang="pt-BR" sz="2800" dirty="0" smtClean="0">
                <a:solidFill>
                  <a:prstClr val="black"/>
                </a:solidFill>
              </a:rPr>
              <a:t>Solioz-Luy e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Clemente Raymundo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4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21" y="1483813"/>
            <a:ext cx="5713214" cy="5198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368968" y="53142"/>
            <a:ext cx="11454064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Andando pelo Potreiro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Clarice Sauthier, Clemente Raymundo Sauthier, Rogério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Bruno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 e Daniel Solioz-Luy - Julio 1985</a:t>
            </a:r>
            <a:endParaRPr lang="pt-BR" sz="2800" dirty="0">
              <a:solidFill>
                <a:schemeClr val="accent2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928" y="1434353"/>
            <a:ext cx="5750019" cy="52478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738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153" y="1290918"/>
            <a:ext cx="5626467" cy="5427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2" y="1290918"/>
            <a:ext cx="5741302" cy="54270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212109" y="139741"/>
            <a:ext cx="1177929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Clemente, Rogério e Daniel Solioz-Luy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passeiam pela propriedade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3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45" y="197224"/>
            <a:ext cx="11814208" cy="6492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2454442" y="545432"/>
            <a:ext cx="768416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Moradia da Família Sauthier</a:t>
            </a:r>
            <a:endParaRPr lang="pt-BR" sz="3200" b="1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5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46" y="224590"/>
            <a:ext cx="8995908" cy="645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96754" y="436766"/>
            <a:ext cx="2795954" cy="603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300" b="1" dirty="0" smtClean="0">
                <a:latin typeface="Bookman Old Style" panose="02050604050505020204" pitchFamily="18" charset="0"/>
              </a:rPr>
              <a:t>Visitantes passeiam no potreiro </a:t>
            </a:r>
          </a:p>
          <a:p>
            <a:pPr algn="ctr">
              <a:lnSpc>
                <a:spcPct val="90000"/>
              </a:lnSpc>
            </a:pPr>
            <a:r>
              <a:rPr lang="pt-BR" sz="3300" b="1" dirty="0" smtClean="0">
                <a:latin typeface="Bookman Old Style" panose="02050604050505020204" pitchFamily="18" charset="0"/>
              </a:rPr>
              <a:t>e observam </a:t>
            </a:r>
          </a:p>
          <a:p>
            <a:pPr algn="ctr">
              <a:lnSpc>
                <a:spcPct val="90000"/>
              </a:lnSpc>
            </a:pPr>
            <a:r>
              <a:rPr lang="pt-BR" sz="3300" b="1" dirty="0" smtClean="0">
                <a:latin typeface="Bookman Old Style" panose="02050604050505020204" pitchFamily="18" charset="0"/>
              </a:rPr>
              <a:t>os animais, bovinos de leite, de Rogério Bruno Sauthier e seu filho Valmir Antônio</a:t>
            </a:r>
            <a:endParaRPr lang="pt-BR" sz="33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9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6" y="148170"/>
            <a:ext cx="11914565" cy="6575359"/>
          </a:xfrm>
          <a:prstGeom prst="round2DiagRect">
            <a:avLst>
              <a:gd name="adj1" fmla="val 16667"/>
              <a:gd name="adj2" fmla="val 3431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545432" y="320841"/>
            <a:ext cx="1148614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Panorama da Região onde se se Instalou a Família de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 Joseph Antoine Sauthier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6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1" y="2797023"/>
            <a:ext cx="5580353" cy="3854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400" y="2797023"/>
            <a:ext cx="5917876" cy="3911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/>
          <p:cNvSpPr txBox="1"/>
          <p:nvPr/>
        </p:nvSpPr>
        <p:spPr>
          <a:xfrm>
            <a:off x="282498" y="0"/>
            <a:ext cx="1159844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Passeando de carroça pelas terras de Clemente 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55001" y="540737"/>
            <a:ext cx="5539946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Valmir Antônio Sauthier</a:t>
            </a: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Angela da Silva Ribeiro</a:t>
            </a: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Desconhecido</a:t>
            </a: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Clemente Raymundo Sauthier </a:t>
            </a:r>
            <a:endParaRPr lang="pt-BR" sz="12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Desconhecido</a:t>
            </a: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Rogério Bruno Sauthier</a:t>
            </a:r>
          </a:p>
          <a:p>
            <a:pPr>
              <a:lnSpc>
                <a:spcPct val="90000"/>
              </a:lnSpc>
            </a:pPr>
            <a:r>
              <a:rPr lang="pt-BR" dirty="0" smtClean="0">
                <a:latin typeface="Bookman Old Style" panose="02050604050505020204" pitchFamily="18" charset="0"/>
              </a:rPr>
              <a:t>Luiz Carlos Sauthier</a:t>
            </a:r>
          </a:p>
          <a:p>
            <a:pPr>
              <a:lnSpc>
                <a:spcPct val="90000"/>
              </a:lnSpc>
            </a:pPr>
            <a:r>
              <a:rPr lang="pt-BR" dirty="0">
                <a:latin typeface="Bookman Old Style" panose="02050604050505020204" pitchFamily="18" charset="0"/>
              </a:rPr>
              <a:t>Pe. Ademar Agostinho </a:t>
            </a:r>
            <a:r>
              <a:rPr lang="pt-BR" dirty="0" smtClean="0">
                <a:latin typeface="Bookman Old Style" panose="02050604050505020204" pitchFamily="18" charset="0"/>
              </a:rPr>
              <a:t>Sauthier </a:t>
            </a:r>
            <a:r>
              <a:rPr lang="pt-BR" sz="1400" dirty="0">
                <a:latin typeface="Bookman Old Style" panose="02050604050505020204" pitchFamily="18" charset="0"/>
              </a:rPr>
              <a:t>(sentado)</a:t>
            </a:r>
            <a:endParaRPr lang="pt-BR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953774" y="399054"/>
            <a:ext cx="6053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Desconhecido</a:t>
            </a: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  “</a:t>
            </a: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1600" dirty="0">
                <a:solidFill>
                  <a:prstClr val="black"/>
                </a:solidFill>
                <a:latin typeface="Bookman Old Style" panose="02050604050505020204" pitchFamily="18" charset="0"/>
              </a:rPr>
              <a:t>Desconhecido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Pe. Ademar Agostinho Sauthier </a:t>
            </a:r>
            <a:endParaRPr lang="pt-BR" sz="16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1600" dirty="0">
                <a:solidFill>
                  <a:prstClr val="black"/>
                </a:solidFill>
                <a:latin typeface="Bookman Old Style" panose="02050604050505020204" pitchFamily="18" charset="0"/>
              </a:rPr>
              <a:t>Desconhecido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“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“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Angela da Silva Ribeiro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Magali Gay- Balmaz</a:t>
            </a:r>
          </a:p>
          <a:p>
            <a:pPr lvl="0">
              <a:lnSpc>
                <a:spcPct val="90000"/>
              </a:lnSpc>
            </a:pPr>
            <a:r>
              <a:rPr lang="pt-BR" sz="1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Ivaine Sartor e Elaine Sauthier Sartor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3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86" y="179290"/>
            <a:ext cx="9121783" cy="6521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601200" y="571500"/>
            <a:ext cx="2590800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Vista aérea da propriedade e região onde viveu Clemente Raymundo Sauthier e Luiza Serafina Gedoz Sauthier </a:t>
            </a:r>
          </a:p>
          <a:p>
            <a:pPr algn="ctr">
              <a:lnSpc>
                <a:spcPct val="90000"/>
              </a:lnSpc>
            </a:pPr>
            <a:endParaRPr lang="pt-BR" sz="3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Sta. Luiza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0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454241" y="914400"/>
            <a:ext cx="2579915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Vista da propriedade</a:t>
            </a:r>
          </a:p>
          <a:p>
            <a:pPr algn="ctr">
              <a:lnSpc>
                <a:spcPct val="90000"/>
              </a:lnSpc>
            </a:pPr>
            <a:r>
              <a:rPr lang="pt-BR" sz="3200" dirty="0">
                <a:latin typeface="Bookman Old Style" panose="02050604050505020204" pitchFamily="18" charset="0"/>
              </a:rPr>
              <a:t>d</a:t>
            </a:r>
            <a:r>
              <a:rPr lang="pt-BR" sz="3200" dirty="0" smtClean="0">
                <a:latin typeface="Bookman Old Style" panose="02050604050505020204" pitchFamily="18" charset="0"/>
              </a:rPr>
              <a:t>e 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 desde o Morro do Diabo</a:t>
            </a:r>
          </a:p>
          <a:p>
            <a:pPr algn="ctr">
              <a:lnSpc>
                <a:spcPct val="90000"/>
              </a:lnSpc>
            </a:pPr>
            <a:endParaRPr lang="pt-BR" sz="3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Santa Luiza</a:t>
            </a: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19--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161365"/>
            <a:ext cx="9126071" cy="6624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419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69111"/>
            <a:ext cx="11768299" cy="6516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2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197131"/>
            <a:ext cx="11672047" cy="64340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08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1095</Words>
  <Application>Microsoft Office PowerPoint</Application>
  <PresentationFormat>Widescreen</PresentationFormat>
  <Paragraphs>251</Paragraphs>
  <Slides>40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6" baseType="lpstr">
      <vt:lpstr>Arial</vt:lpstr>
      <vt:lpstr>Bookman Old Style</vt:lpstr>
      <vt:lpstr>Calibri</vt:lpstr>
      <vt:lpstr>Georgia</vt:lpstr>
      <vt:lpstr>Times New Roman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2024-12-19T23:30:05Z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