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31" r:id="rId2"/>
    <p:sldId id="257" r:id="rId3"/>
    <p:sldId id="258" r:id="rId4"/>
    <p:sldId id="334" r:id="rId5"/>
    <p:sldId id="332" r:id="rId6"/>
    <p:sldId id="291" r:id="rId7"/>
    <p:sldId id="304" r:id="rId8"/>
    <p:sldId id="323" r:id="rId9"/>
    <p:sldId id="274" r:id="rId10"/>
    <p:sldId id="333" r:id="rId11"/>
    <p:sldId id="285" r:id="rId12"/>
    <p:sldId id="281" r:id="rId13"/>
    <p:sldId id="278" r:id="rId14"/>
    <p:sldId id="324" r:id="rId15"/>
    <p:sldId id="326" r:id="rId16"/>
    <p:sldId id="273" r:id="rId17"/>
    <p:sldId id="328" r:id="rId18"/>
    <p:sldId id="280" r:id="rId19"/>
    <p:sldId id="335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6" autoAdjust="0"/>
    <p:restoredTop sz="94660"/>
  </p:normalViewPr>
  <p:slideViewPr>
    <p:cSldViewPr>
      <p:cViewPr varScale="1">
        <p:scale>
          <a:sx n="58" d="100"/>
          <a:sy n="58" d="100"/>
        </p:scale>
        <p:origin x="106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07FE4-6F7E-4776-AA45-DF5A509D2AC2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12ED4-7C86-4E37-80AE-78D0ED7A617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04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12ED4-7C86-4E37-80AE-78D0ED7A6179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892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34290" indent="0" algn="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165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859760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514600"/>
            <a:ext cx="5389033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7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19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050"/>
            </a:lvl1pPr>
            <a:lvl2pPr indent="0" algn="l">
              <a:buNone/>
              <a:defRPr sz="900"/>
            </a:lvl2pPr>
            <a:lvl3pPr indent="0" algn="l">
              <a:buNone/>
              <a:defRPr sz="750"/>
            </a:lvl3pPr>
            <a:lvl4pPr indent="0" algn="l">
              <a:buNone/>
              <a:defRPr sz="675"/>
            </a:lvl4pPr>
            <a:lvl5pPr indent="0" algn="l">
              <a:buNone/>
              <a:defRPr sz="675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100"/>
            </a:lvl1pPr>
            <a:lvl2pPr>
              <a:defRPr sz="1950"/>
            </a:lvl2pPr>
            <a:lvl3pPr>
              <a:defRPr sz="180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15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188"/>
              </a:spcBef>
              <a:buFontTx/>
              <a:buNone/>
              <a:defRPr sz="975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3"/>
            <a:ext cx="812800" cy="365125"/>
          </a:xfrm>
        </p:spPr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pt-BR" dirty="0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8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42653E-B2E6-44A2-87B8-EA41F1310385}" type="datetimeFigureOut">
              <a:rPr lang="pt-BR" smtClean="0"/>
              <a:t>07/01/2025</a:t>
            </a:fld>
            <a:endParaRPr lang="pt-BR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3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3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75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05740" indent="-20574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8516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516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891540" indent="-15773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5773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03020" indent="-15773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3716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3716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63352" y="908720"/>
            <a:ext cx="1159328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latin typeface="Bookman Old Style" panose="02050604050505020204" pitchFamily="18" charset="0"/>
                <a:cs typeface="Adobe Hebrew" pitchFamily="18" charset="-79"/>
              </a:rPr>
              <a:t>IMIGRANTES  </a:t>
            </a:r>
            <a:r>
              <a:rPr lang="pt-BR" sz="6600" b="1" dirty="0" smtClean="0">
                <a:latin typeface="Bookman Old Style" panose="02050604050505020204" pitchFamily="18" charset="0"/>
                <a:cs typeface="Adobe Hebrew" pitchFamily="18" charset="-79"/>
              </a:rPr>
              <a:t>SUÍÇOS</a:t>
            </a:r>
          </a:p>
          <a:p>
            <a:pPr algn="ctr"/>
            <a:r>
              <a:rPr lang="pt-BR" sz="1600" b="1" dirty="0" smtClean="0">
                <a:latin typeface="Bookman Old Style" panose="02050604050505020204" pitchFamily="18" charset="0"/>
                <a:cs typeface="Adobe Hebrew" pitchFamily="18" charset="-79"/>
              </a:rPr>
              <a:t> </a:t>
            </a:r>
          </a:p>
          <a:p>
            <a:pPr algn="ctr"/>
            <a:r>
              <a:rPr lang="pt-BR" sz="6600" b="1" dirty="0" smtClean="0">
                <a:latin typeface="Bookman Old Style" panose="02050604050505020204" pitchFamily="18" charset="0"/>
                <a:cs typeface="Adobe Hebrew" pitchFamily="18" charset="-79"/>
              </a:rPr>
              <a:t>E </a:t>
            </a:r>
            <a:r>
              <a:rPr lang="pt-BR" sz="6600" b="1" dirty="0">
                <a:latin typeface="Bookman Old Style" panose="02050604050505020204" pitchFamily="18" charset="0"/>
                <a:cs typeface="Adobe Hebrew" pitchFamily="18" charset="-79"/>
              </a:rPr>
              <a:t>DESCENDENTES </a:t>
            </a:r>
            <a:r>
              <a:rPr lang="pt-BR" sz="6600" b="1" dirty="0" smtClean="0">
                <a:latin typeface="Bookman Old Style" panose="02050604050505020204" pitchFamily="18" charset="0"/>
                <a:cs typeface="Adobe Hebrew" pitchFamily="18" charset="-79"/>
              </a:rPr>
              <a:t>DE</a:t>
            </a:r>
          </a:p>
          <a:p>
            <a:pPr algn="ctr"/>
            <a:endParaRPr lang="pt-BR" sz="1600" b="1" dirty="0">
              <a:latin typeface="Bookman Old Style" panose="02050604050505020204" pitchFamily="18" charset="0"/>
              <a:cs typeface="Adobe Hebrew" pitchFamily="18" charset="-79"/>
            </a:endParaRPr>
          </a:p>
          <a:p>
            <a:pPr algn="ctr"/>
            <a:r>
              <a:rPr lang="pt-BR" sz="6600" b="1" dirty="0">
                <a:latin typeface="Bookman Old Style" panose="02050604050505020204" pitchFamily="18" charset="0"/>
                <a:cs typeface="Adobe Hebrew" pitchFamily="18" charset="-79"/>
              </a:rPr>
              <a:t>JOSEPH  ANTOINE  </a:t>
            </a:r>
            <a:r>
              <a:rPr lang="pt-BR" sz="6600" b="1" dirty="0" err="1" smtClean="0">
                <a:latin typeface="Bookman Old Style" panose="02050604050505020204" pitchFamily="18" charset="0"/>
                <a:cs typeface="Adobe Hebrew" pitchFamily="18" charset="-79"/>
              </a:rPr>
              <a:t>SAUTHIER</a:t>
            </a:r>
            <a:endParaRPr lang="pt-BR" sz="6600" b="1" dirty="0" smtClean="0">
              <a:latin typeface="Bookman Old Style" panose="02050604050505020204" pitchFamily="18" charset="0"/>
              <a:cs typeface="Adobe Hebrew" pitchFamily="18" charset="-79"/>
            </a:endParaRPr>
          </a:p>
          <a:p>
            <a:pPr algn="ctr"/>
            <a:endParaRPr lang="pt-BR" sz="1000" b="1" dirty="0" smtClean="0">
              <a:latin typeface="Bookman Old Style" panose="02050604050505020204" pitchFamily="18" charset="0"/>
              <a:cs typeface="Adobe Hebrew" pitchFamily="18" charset="-79"/>
            </a:endParaRPr>
          </a:p>
          <a:p>
            <a:pPr algn="ctr"/>
            <a:r>
              <a:rPr lang="pt-BR" sz="4000" b="1" dirty="0" smtClean="0">
                <a:latin typeface="Bookman Old Style" panose="02050604050505020204" pitchFamily="18" charset="0"/>
                <a:cs typeface="Adobe Hebrew" pitchFamily="18" charset="-79"/>
              </a:rPr>
              <a:t>(CONHECIDO COMO O </a:t>
            </a:r>
            <a:r>
              <a:rPr lang="pt-BR" sz="4000" b="1" dirty="0" err="1" smtClean="0">
                <a:latin typeface="Bookman Old Style" panose="02050604050505020204" pitchFamily="18" charset="0"/>
                <a:cs typeface="Adobe Hebrew" pitchFamily="18" charset="-79"/>
              </a:rPr>
              <a:t>CHARAT</a:t>
            </a:r>
            <a:r>
              <a:rPr lang="pt-BR" sz="4000" b="1" dirty="0" smtClean="0">
                <a:latin typeface="Bookman Old Style" panose="02050604050505020204" pitchFamily="18" charset="0"/>
                <a:cs typeface="Adobe Hebrew" pitchFamily="18" charset="-79"/>
              </a:rPr>
              <a:t>)</a:t>
            </a:r>
            <a:endParaRPr lang="pt-BR" sz="4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972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47927" y="692696"/>
            <a:ext cx="6336704" cy="5576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1000" b="1" dirty="0" smtClean="0">
              <a:latin typeface="Adobe Hebrew" pitchFamily="18" charset="-79"/>
              <a:cs typeface="Adobe Hebrew" pitchFamily="18" charset="-79"/>
            </a:endParaRPr>
          </a:p>
          <a:p>
            <a:pPr marL="0" indent="0" algn="ctr">
              <a:buNone/>
            </a:pPr>
            <a:endParaRPr lang="pt-BR" sz="4800" b="1" dirty="0" smtClean="0">
              <a:latin typeface="Adobe Hebrew" pitchFamily="18" charset="-79"/>
              <a:cs typeface="Adobe Hebrew" pitchFamily="18" charset="-79"/>
            </a:endParaRPr>
          </a:p>
          <a:p>
            <a:pPr marL="0" indent="0" algn="ctr">
              <a:buNone/>
            </a:pPr>
            <a:endParaRPr lang="pt-BR" sz="4800" b="1" dirty="0">
              <a:latin typeface="Adobe Hebrew" pitchFamily="18" charset="-79"/>
              <a:cs typeface="Adobe Hebrew" pitchFamily="18" charset="-79"/>
            </a:endParaRPr>
          </a:p>
        </p:txBody>
      </p:sp>
      <p:pic>
        <p:nvPicPr>
          <p:cNvPr id="9" name="Kalimb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91736" y="5244173"/>
            <a:ext cx="457200" cy="4572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413247" y="1417766"/>
            <a:ext cx="633670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Bookman Old Style" panose="02050604050505020204" pitchFamily="18" charset="0"/>
              </a:rPr>
              <a:t>Joseph </a:t>
            </a:r>
            <a:r>
              <a:rPr lang="pt-BR" sz="3200" b="1" dirty="0">
                <a:latin typeface="Bookman Old Style" panose="02050604050505020204" pitchFamily="18" charset="0"/>
              </a:rPr>
              <a:t>Antoine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400" dirty="0">
                <a:latin typeface="Bookman Old Style" panose="02050604050505020204" pitchFamily="18" charset="0"/>
              </a:rPr>
              <a:t>,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endParaRPr lang="pt-BR" sz="1000" dirty="0" smtClean="0">
              <a:latin typeface="Bookman Old Style" panose="02050604050505020204" pitchFamily="18" charset="0"/>
            </a:endParaRPr>
          </a:p>
          <a:p>
            <a:pPr algn="just"/>
            <a:r>
              <a:rPr lang="pt-BR" sz="2800" dirty="0" smtClean="0">
                <a:latin typeface="Bookman Old Style" panose="02050604050505020204" pitchFamily="18" charset="0"/>
              </a:rPr>
              <a:t>filho </a:t>
            </a:r>
            <a:r>
              <a:rPr lang="pt-BR" sz="2800" dirty="0">
                <a:latin typeface="Bookman Old Style" panose="02050604050505020204" pitchFamily="18" charset="0"/>
              </a:rPr>
              <a:t>de Hilário Sauthier e Justina </a:t>
            </a:r>
            <a:r>
              <a:rPr lang="pt-BR" sz="2800" dirty="0" smtClean="0">
                <a:latin typeface="Bookman Old Style" panose="02050604050505020204" pitchFamily="18" charset="0"/>
              </a:rPr>
              <a:t>  Teller</a:t>
            </a:r>
            <a:r>
              <a:rPr lang="pt-BR" sz="2800" dirty="0">
                <a:latin typeface="Bookman Old Style" panose="02050604050505020204" pitchFamily="18" charset="0"/>
              </a:rPr>
              <a:t>, nascido em Charrat, </a:t>
            </a:r>
            <a:r>
              <a:rPr lang="pt-BR" sz="2800" dirty="0" smtClean="0">
                <a:latin typeface="Bookman Old Style" panose="02050604050505020204" pitchFamily="18" charset="0"/>
              </a:rPr>
              <a:t>Valais</a:t>
            </a:r>
          </a:p>
          <a:p>
            <a:pPr marL="342900" indent="-342900" algn="ctr">
              <a:buFont typeface="Wingdings" panose="05000000000000000000" pitchFamily="2" charset="2"/>
              <a:buChar char="¬"/>
            </a:pPr>
            <a:r>
              <a:rPr lang="pt-BR" sz="2400" dirty="0" smtClean="0">
                <a:latin typeface="Bookman Old Style" panose="02050604050505020204" pitchFamily="18" charset="0"/>
              </a:rPr>
              <a:t>1842     </a:t>
            </a:r>
            <a:r>
              <a:rPr lang="pt-BR" sz="2400" dirty="0" smtClean="0">
                <a:sym typeface="Wingdings" panose="05000000000000000000" pitchFamily="2" charset="2"/>
              </a:rPr>
              <a:t> </a:t>
            </a:r>
            <a:r>
              <a:rPr lang="pt-BR" sz="2400" dirty="0" smtClean="0">
                <a:latin typeface="Bookman Old Style" panose="02050604050505020204" pitchFamily="18" charset="0"/>
              </a:rPr>
              <a:t>1899 </a:t>
            </a:r>
          </a:p>
          <a:p>
            <a:pPr marL="3543300" lvl="7" indent="-342900" algn="ctr">
              <a:buFont typeface="Wingdings" panose="05000000000000000000" pitchFamily="2" charset="2"/>
              <a:buChar char="¬"/>
            </a:pPr>
            <a:endParaRPr lang="pt-BR" sz="2000" dirty="0" smtClean="0">
              <a:latin typeface="Bookman Old Style" panose="02050604050505020204" pitchFamily="18" charset="0"/>
            </a:endParaRPr>
          </a:p>
          <a:p>
            <a:pPr marL="3543300" lvl="7" indent="-342900" algn="ctr">
              <a:buFont typeface="Wingdings" panose="05000000000000000000" pitchFamily="2" charset="2"/>
              <a:buChar char="¬"/>
            </a:pPr>
            <a:endParaRPr lang="pt-BR" sz="10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3200" b="1" dirty="0" smtClean="0">
                <a:latin typeface="Bookman Old Style" panose="02050604050505020204" pitchFamily="18" charset="0"/>
              </a:rPr>
              <a:t>Marie Marguérite </a:t>
            </a:r>
            <a:r>
              <a:rPr lang="pt-BR" sz="3200" b="1" dirty="0">
                <a:latin typeface="Bookman Old Style" panose="02050604050505020204" pitchFamily="18" charset="0"/>
              </a:rPr>
              <a:t>Denicole</a:t>
            </a:r>
            <a:r>
              <a:rPr lang="pt-BR" sz="2400" dirty="0">
                <a:latin typeface="Bookman Old Style" panose="02050604050505020204" pitchFamily="18" charset="0"/>
              </a:rPr>
              <a:t>,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endParaRPr lang="pt-BR" sz="1000" dirty="0" smtClean="0">
              <a:latin typeface="Bookman Old Style" panose="02050604050505020204" pitchFamily="18" charset="0"/>
            </a:endParaRPr>
          </a:p>
          <a:p>
            <a:r>
              <a:rPr lang="pt-BR" sz="2800" dirty="0" smtClean="0">
                <a:latin typeface="Bookman Old Style" panose="02050604050505020204" pitchFamily="18" charset="0"/>
              </a:rPr>
              <a:t>2ª </a:t>
            </a:r>
            <a:r>
              <a:rPr lang="pt-BR" sz="2800" dirty="0">
                <a:latin typeface="Bookman Old Style" panose="02050604050505020204" pitchFamily="18" charset="0"/>
              </a:rPr>
              <a:t>esposa de </a:t>
            </a:r>
            <a:r>
              <a:rPr lang="pt-BR" sz="2800" dirty="0" smtClean="0">
                <a:latin typeface="Bookman Old Style" panose="02050604050505020204" pitchFamily="18" charset="0"/>
              </a:rPr>
              <a:t>Joseph, </a:t>
            </a:r>
            <a:r>
              <a:rPr lang="pt-BR" sz="2800" dirty="0">
                <a:latin typeface="Bookman Old Style" panose="02050604050505020204" pitchFamily="18" charset="0"/>
              </a:rPr>
              <a:t>filha </a:t>
            </a:r>
            <a:r>
              <a:rPr lang="pt-BR" sz="2800" dirty="0" smtClean="0">
                <a:latin typeface="Bookman Old Style" panose="02050604050505020204" pitchFamily="18" charset="0"/>
              </a:rPr>
              <a:t>de Louis Elie Denicole e Marie Lucrèce Reuse, naturais de Saxon, Valais</a:t>
            </a:r>
          </a:p>
          <a:p>
            <a:pPr algn="ctr"/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1867</a:t>
            </a:r>
            <a:r>
              <a:rPr lang="pt-BR" dirty="0" smtClean="0"/>
              <a:t>      </a:t>
            </a:r>
            <a:r>
              <a:rPr lang="pt-BR" sz="2400" dirty="0" smtClean="0">
                <a:sym typeface="Wingdings" panose="05000000000000000000" pitchFamily="2" charset="2"/>
              </a:rPr>
              <a:t> </a:t>
            </a:r>
            <a:r>
              <a:rPr lang="pt-BR" sz="2400" dirty="0" smtClean="0">
                <a:latin typeface="Bookman Old Style" panose="02050604050505020204" pitchFamily="18" charset="0"/>
              </a:rPr>
              <a:t>1938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588" y="1556792"/>
            <a:ext cx="314505" cy="31450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472" y="3933056"/>
            <a:ext cx="314505" cy="31450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1647">
            <a:off x="1230348" y="827102"/>
            <a:ext cx="3740793" cy="5767200"/>
          </a:xfrm>
          <a:prstGeom prst="roundRect">
            <a:avLst>
              <a:gd name="adj" fmla="val 16667"/>
            </a:avLst>
          </a:prstGeom>
          <a:ln w="114300" cap="sq" cmpd="thinThick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4754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 numSld="999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03912" y="980728"/>
            <a:ext cx="6888088" cy="5760640"/>
          </a:xfrm>
        </p:spPr>
        <p:txBody>
          <a:bodyPr>
            <a:normAutofit fontScale="25000" lnSpcReduction="20000"/>
          </a:bodyPr>
          <a:lstStyle/>
          <a:p>
            <a:pPr marL="442913" indent="-442913" algn="ctr">
              <a:buNone/>
            </a:pPr>
            <a:r>
              <a:rPr lang="pt-BR" sz="8000" b="1" dirty="0" smtClean="0">
                <a:latin typeface="Bookman Old Style" panose="02050604050505020204" pitchFamily="18" charset="0"/>
              </a:rPr>
              <a:t>Família </a:t>
            </a:r>
            <a:r>
              <a:rPr lang="pt-BR" sz="8000" b="1" dirty="0">
                <a:latin typeface="Bookman Old Style" panose="02050604050505020204" pitchFamily="18" charset="0"/>
              </a:rPr>
              <a:t>de Joseph Antoine Sauthier </a:t>
            </a:r>
            <a:endParaRPr lang="pt-BR" sz="8000" b="1" dirty="0" smtClean="0">
              <a:latin typeface="Bookman Old Style" panose="02050604050505020204" pitchFamily="18" charset="0"/>
            </a:endParaRPr>
          </a:p>
          <a:p>
            <a:pPr marL="442913" indent="-442913" algn="ctr">
              <a:buNone/>
            </a:pPr>
            <a:r>
              <a:rPr lang="pt-BR" sz="7200" dirty="0" smtClean="0">
                <a:latin typeface="Bookman Old Style" panose="02050604050505020204" pitchFamily="18" charset="0"/>
              </a:rPr>
              <a:t>com os </a:t>
            </a:r>
            <a:r>
              <a:rPr lang="pt-BR" sz="7200" dirty="0">
                <a:latin typeface="Bookman Old Style" panose="02050604050505020204" pitchFamily="18" charset="0"/>
              </a:rPr>
              <a:t>7 filhos da </a:t>
            </a:r>
            <a:r>
              <a:rPr lang="pt-BR" sz="7200" dirty="0" smtClean="0">
                <a:latin typeface="Bookman Old Style" panose="02050604050505020204" pitchFamily="18" charset="0"/>
              </a:rPr>
              <a:t>1ª </a:t>
            </a:r>
            <a:r>
              <a:rPr lang="pt-BR" sz="7200" dirty="0">
                <a:latin typeface="Bookman Old Style" panose="02050604050505020204" pitchFamily="18" charset="0"/>
              </a:rPr>
              <a:t>esposa</a:t>
            </a:r>
            <a:r>
              <a:rPr lang="pt-BR" sz="7200" dirty="0" smtClean="0">
                <a:latin typeface="Bookman Old Style" panose="02050604050505020204" pitchFamily="18" charset="0"/>
              </a:rPr>
              <a:t>, </a:t>
            </a:r>
            <a:r>
              <a:rPr lang="pt-BR" sz="7200" b="1" dirty="0" smtClean="0">
                <a:latin typeface="Bookman Old Style" panose="02050604050505020204" pitchFamily="18" charset="0"/>
              </a:rPr>
              <a:t>Marie </a:t>
            </a:r>
            <a:r>
              <a:rPr lang="pt-BR" sz="7200" b="1" dirty="0">
                <a:latin typeface="Bookman Old Style" panose="02050604050505020204" pitchFamily="18" charset="0"/>
              </a:rPr>
              <a:t>Laurette </a:t>
            </a:r>
            <a:r>
              <a:rPr lang="pt-BR" sz="7200" b="1" dirty="0" smtClean="0">
                <a:latin typeface="Bookman Old Style" panose="02050604050505020204" pitchFamily="18" charset="0"/>
              </a:rPr>
              <a:t>Pignat</a:t>
            </a:r>
            <a:r>
              <a:rPr lang="pt-BR" sz="7200" dirty="0" smtClean="0">
                <a:latin typeface="Bookman Old Style" panose="02050604050505020204" pitchFamily="18" charset="0"/>
              </a:rPr>
              <a:t>,</a:t>
            </a:r>
            <a:r>
              <a:rPr lang="pt-BR" sz="7200" b="1" dirty="0" smtClean="0">
                <a:latin typeface="Bookman Old Style" panose="02050604050505020204" pitchFamily="18" charset="0"/>
              </a:rPr>
              <a:t> </a:t>
            </a:r>
          </a:p>
          <a:p>
            <a:pPr marL="442913" indent="0" algn="ctr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e</a:t>
            </a:r>
            <a:r>
              <a:rPr lang="pt-BR" sz="7200" dirty="0" smtClean="0">
                <a:latin typeface="Bookman Old Style" panose="02050604050505020204" pitchFamily="18" charset="0"/>
              </a:rPr>
              <a:t> 5 </a:t>
            </a:r>
            <a:r>
              <a:rPr lang="pt-BR" sz="7200" dirty="0">
                <a:latin typeface="Bookman Old Style" panose="02050604050505020204" pitchFamily="18" charset="0"/>
              </a:rPr>
              <a:t>filhos da 2ª esposa, </a:t>
            </a:r>
            <a:r>
              <a:rPr lang="pt-BR" sz="7200" b="1" dirty="0">
                <a:latin typeface="Bookman Old Style" panose="02050604050505020204" pitchFamily="18" charset="0"/>
              </a:rPr>
              <a:t>Marie </a:t>
            </a:r>
            <a:r>
              <a:rPr lang="pt-BR" sz="7200" b="1" dirty="0" smtClean="0">
                <a:latin typeface="Bookman Old Style" panose="02050604050505020204" pitchFamily="18" charset="0"/>
              </a:rPr>
              <a:t>Marguérite </a:t>
            </a:r>
            <a:r>
              <a:rPr lang="pt-BR" sz="7200" b="1" dirty="0">
                <a:latin typeface="Bookman Old Style" panose="02050604050505020204" pitchFamily="18" charset="0"/>
              </a:rPr>
              <a:t>Denicole</a:t>
            </a:r>
            <a:r>
              <a:rPr lang="pt-BR" sz="7200" dirty="0">
                <a:latin typeface="Bookman Old Style" panose="02050604050505020204" pitchFamily="18" charset="0"/>
              </a:rPr>
              <a:t>. </a:t>
            </a:r>
            <a:endParaRPr lang="pt-BR" sz="7200" dirty="0" smtClean="0">
              <a:latin typeface="Bookman Old Style" panose="02050604050505020204" pitchFamily="18" charset="0"/>
            </a:endParaRPr>
          </a:p>
          <a:p>
            <a:pPr marL="442913" indent="0">
              <a:buNone/>
            </a:pPr>
            <a:endParaRPr lang="pt-BR" sz="72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pt-BR" sz="7200" b="1" dirty="0">
                <a:latin typeface="Bookman Old Style" panose="02050604050505020204" pitchFamily="18" charset="0"/>
              </a:rPr>
              <a:t>	</a:t>
            </a:r>
            <a:r>
              <a:rPr lang="pt-BR" sz="7200" b="1" dirty="0" smtClean="0">
                <a:latin typeface="Bookman Old Style" panose="02050604050505020204" pitchFamily="18" charset="0"/>
              </a:rPr>
              <a:t>    </a:t>
            </a:r>
            <a:r>
              <a:rPr lang="pt-BR" sz="7200" dirty="0" smtClean="0">
                <a:latin typeface="Bookman Old Style" panose="02050604050505020204" pitchFamily="18" charset="0"/>
              </a:rPr>
              <a:t>Filhos </a:t>
            </a:r>
            <a:r>
              <a:rPr lang="pt-BR" sz="7200" dirty="0">
                <a:latin typeface="Bookman Old Style" panose="02050604050505020204" pitchFamily="18" charset="0"/>
              </a:rPr>
              <a:t>de Joseph Antoine Sauthier: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Camilo, </a:t>
            </a:r>
            <a:r>
              <a:rPr lang="pt-BR" sz="7200" dirty="0" smtClean="0">
                <a:latin typeface="Bookman Old Style" panose="02050604050505020204" pitchFamily="18" charset="0"/>
              </a:rPr>
              <a:t>casou com Marie Rosète Roduit</a:t>
            </a:r>
            <a:r>
              <a:rPr lang="pt-BR" sz="7200" dirty="0">
                <a:latin typeface="Bookman Old Style" panose="02050604050505020204" pitchFamily="18" charset="0"/>
              </a:rPr>
              <a:t>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Júlio, casou </a:t>
            </a:r>
            <a:r>
              <a:rPr lang="pt-BR" sz="7200" dirty="0" smtClean="0">
                <a:latin typeface="Bookman Old Style" panose="02050604050505020204" pitchFamily="18" charset="0"/>
              </a:rPr>
              <a:t>com Paulina </a:t>
            </a:r>
            <a:r>
              <a:rPr lang="pt-BR" sz="7200" dirty="0">
                <a:latin typeface="Bookman Old Style" panose="02050604050505020204" pitchFamily="18" charset="0"/>
              </a:rPr>
              <a:t>Roduit;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</a:t>
            </a:r>
            <a:r>
              <a:rPr lang="pt-BR" sz="7200" dirty="0" smtClean="0">
                <a:latin typeface="Bookman Old Style" panose="02050604050505020204" pitchFamily="18" charset="0"/>
              </a:rPr>
              <a:t>Louis Théodomir, Marguérite Josephine Bruchez</a:t>
            </a:r>
            <a:r>
              <a:rPr lang="pt-BR" sz="7200" dirty="0">
                <a:latin typeface="Bookman Old Style" panose="02050604050505020204" pitchFamily="18" charset="0"/>
              </a:rPr>
              <a:t>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</a:t>
            </a:r>
            <a:r>
              <a:rPr lang="pt-BR" sz="7200" dirty="0" smtClean="0">
                <a:latin typeface="Bookman Old Style" panose="02050604050505020204" pitchFamily="18" charset="0"/>
              </a:rPr>
              <a:t>Marie Adéle</a:t>
            </a:r>
            <a:r>
              <a:rPr lang="pt-BR" sz="7200" dirty="0">
                <a:latin typeface="Bookman Old Style" panose="02050604050505020204" pitchFamily="18" charset="0"/>
              </a:rPr>
              <a:t>, casou</a:t>
            </a:r>
            <a:r>
              <a:rPr lang="pt-BR" sz="7200" dirty="0" smtClean="0">
                <a:latin typeface="Bookman Old Style" panose="02050604050505020204" pitchFamily="18" charset="0"/>
              </a:rPr>
              <a:t> </a:t>
            </a:r>
            <a:r>
              <a:rPr lang="pt-BR" sz="7200" dirty="0">
                <a:latin typeface="Bookman Old Style" panose="02050604050505020204" pitchFamily="18" charset="0"/>
              </a:rPr>
              <a:t>com Maurício Reuse;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</a:t>
            </a:r>
            <a:r>
              <a:rPr lang="pt-BR" sz="7200" dirty="0" smtClean="0">
                <a:latin typeface="Bookman Old Style" panose="02050604050505020204" pitchFamily="18" charset="0"/>
              </a:rPr>
              <a:t>Marie Josephine, </a:t>
            </a:r>
            <a:r>
              <a:rPr lang="pt-BR" sz="7200" dirty="0">
                <a:latin typeface="Bookman Old Style" panose="02050604050505020204" pitchFamily="18" charset="0"/>
              </a:rPr>
              <a:t>casou</a:t>
            </a:r>
            <a:r>
              <a:rPr lang="pt-BR" sz="7200" dirty="0" smtClean="0">
                <a:latin typeface="Bookman Old Style" panose="02050604050505020204" pitchFamily="18" charset="0"/>
              </a:rPr>
              <a:t> </a:t>
            </a:r>
            <a:r>
              <a:rPr lang="pt-BR" sz="7200" dirty="0">
                <a:latin typeface="Bookman Old Style" panose="02050604050505020204" pitchFamily="18" charset="0"/>
              </a:rPr>
              <a:t>com Jacques Denicol;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Justina, casou</a:t>
            </a:r>
            <a:r>
              <a:rPr lang="pt-BR" sz="7200" dirty="0" smtClean="0">
                <a:latin typeface="Bookman Old Style" panose="02050604050505020204" pitchFamily="18" charset="0"/>
              </a:rPr>
              <a:t> </a:t>
            </a:r>
            <a:r>
              <a:rPr lang="pt-BR" sz="7200" dirty="0">
                <a:latin typeface="Bookman Old Style" panose="02050604050505020204" pitchFamily="18" charset="0"/>
              </a:rPr>
              <a:t>com Leonardo </a:t>
            </a:r>
            <a:r>
              <a:rPr lang="pt-BR" sz="7200" dirty="0" smtClean="0">
                <a:latin typeface="Bookman Old Style" panose="02050604050505020204" pitchFamily="18" charset="0"/>
              </a:rPr>
              <a:t>Primmaz</a:t>
            </a:r>
            <a:r>
              <a:rPr lang="pt-BR" sz="7200" dirty="0">
                <a:latin typeface="Bookman Old Style" panose="02050604050505020204" pitchFamily="18" charset="0"/>
              </a:rPr>
              <a:t>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Sofia, casou</a:t>
            </a:r>
            <a:r>
              <a:rPr lang="pt-BR" sz="7200" dirty="0" smtClean="0">
                <a:latin typeface="Bookman Old Style" panose="02050604050505020204" pitchFamily="18" charset="0"/>
              </a:rPr>
              <a:t> </a:t>
            </a:r>
            <a:r>
              <a:rPr lang="pt-BR" sz="7200" dirty="0">
                <a:latin typeface="Bookman Old Style" panose="02050604050505020204" pitchFamily="18" charset="0"/>
              </a:rPr>
              <a:t>com João </a:t>
            </a:r>
            <a:r>
              <a:rPr lang="pt-BR" sz="7200" dirty="0" smtClean="0">
                <a:latin typeface="Bookman Old Style" panose="02050604050505020204" pitchFamily="18" charset="0"/>
              </a:rPr>
              <a:t>Louis Primmaz</a:t>
            </a:r>
            <a:r>
              <a:rPr lang="pt-BR" sz="7200" dirty="0">
                <a:latin typeface="Bookman Old Style" panose="02050604050505020204" pitchFamily="18" charset="0"/>
              </a:rPr>
              <a:t>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</a:t>
            </a:r>
            <a:r>
              <a:rPr lang="pt-BR" sz="7200" dirty="0" smtClean="0">
                <a:latin typeface="Bookman Old Style" panose="02050604050505020204" pitchFamily="18" charset="0"/>
              </a:rPr>
              <a:t>Maria Luiza</a:t>
            </a:r>
            <a:r>
              <a:rPr lang="pt-BR" sz="7200" dirty="0">
                <a:latin typeface="Bookman Old Style" panose="02050604050505020204" pitchFamily="18" charset="0"/>
              </a:rPr>
              <a:t>, casou</a:t>
            </a:r>
            <a:r>
              <a:rPr lang="pt-BR" sz="7200" dirty="0" smtClean="0">
                <a:latin typeface="Bookman Old Style" panose="02050604050505020204" pitchFamily="18" charset="0"/>
              </a:rPr>
              <a:t> </a:t>
            </a:r>
            <a:r>
              <a:rPr lang="pt-BR" sz="7200" dirty="0">
                <a:latin typeface="Bookman Old Style" panose="02050604050505020204" pitchFamily="18" charset="0"/>
              </a:rPr>
              <a:t>com João </a:t>
            </a:r>
            <a:r>
              <a:rPr lang="pt-BR" sz="7200" dirty="0" smtClean="0">
                <a:latin typeface="Bookman Old Style" panose="02050604050505020204" pitchFamily="18" charset="0"/>
              </a:rPr>
              <a:t>Théodul Primmaz</a:t>
            </a:r>
            <a:r>
              <a:rPr lang="pt-BR" sz="7200" dirty="0">
                <a:latin typeface="Bookman Old Style" panose="02050604050505020204" pitchFamily="18" charset="0"/>
              </a:rPr>
              <a:t>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Alberto, casou</a:t>
            </a:r>
            <a:r>
              <a:rPr lang="pt-BR" sz="7200" dirty="0" smtClean="0">
                <a:latin typeface="Bookman Old Style" panose="02050604050505020204" pitchFamily="18" charset="0"/>
              </a:rPr>
              <a:t> </a:t>
            </a:r>
            <a:r>
              <a:rPr lang="pt-BR" sz="7200" dirty="0">
                <a:latin typeface="Bookman Old Style" panose="02050604050505020204" pitchFamily="18" charset="0"/>
              </a:rPr>
              <a:t>com Maria </a:t>
            </a:r>
            <a:r>
              <a:rPr lang="pt-BR" sz="7200" dirty="0" smtClean="0">
                <a:latin typeface="Bookman Old Style" panose="02050604050505020204" pitchFamily="18" charset="0"/>
              </a:rPr>
              <a:t>Primmaz</a:t>
            </a:r>
            <a:r>
              <a:rPr lang="pt-BR" sz="7200" dirty="0">
                <a:latin typeface="Bookman Old Style" panose="02050604050505020204" pitchFamily="18" charset="0"/>
              </a:rPr>
              <a:t>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Adelina, casou</a:t>
            </a:r>
            <a:r>
              <a:rPr lang="pt-BR" sz="7200" dirty="0" smtClean="0">
                <a:latin typeface="Bookman Old Style" panose="02050604050505020204" pitchFamily="18" charset="0"/>
              </a:rPr>
              <a:t> </a:t>
            </a:r>
            <a:r>
              <a:rPr lang="pt-BR" sz="7200" dirty="0">
                <a:latin typeface="Bookman Old Style" panose="02050604050505020204" pitchFamily="18" charset="0"/>
              </a:rPr>
              <a:t>com Miguel Gonzatti;</a:t>
            </a: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	- Emílio José, casou</a:t>
            </a:r>
            <a:r>
              <a:rPr lang="pt-BR" sz="7200" dirty="0" smtClean="0">
                <a:latin typeface="Bookman Old Style" panose="02050604050505020204" pitchFamily="18" charset="0"/>
              </a:rPr>
              <a:t> </a:t>
            </a:r>
            <a:r>
              <a:rPr lang="pt-BR" sz="7200" dirty="0">
                <a:latin typeface="Bookman Old Style" panose="02050604050505020204" pitchFamily="18" charset="0"/>
              </a:rPr>
              <a:t>com Sofia Dupont, </a:t>
            </a:r>
            <a:endParaRPr lang="pt-BR" sz="7200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 </a:t>
            </a:r>
            <a:r>
              <a:rPr lang="pt-BR" sz="7200" dirty="0" smtClean="0">
                <a:latin typeface="Bookman Old Style" panose="02050604050505020204" pitchFamily="18" charset="0"/>
              </a:rPr>
              <a:t>                     e </a:t>
            </a:r>
            <a:r>
              <a:rPr lang="pt-BR" sz="7200" dirty="0">
                <a:latin typeface="Bookman Old Style" panose="02050604050505020204" pitchFamily="18" charset="0"/>
              </a:rPr>
              <a:t>em  2</a:t>
            </a:r>
            <a:r>
              <a:rPr lang="pt-BR" sz="7200" baseline="30000" dirty="0">
                <a:latin typeface="Bookman Old Style" panose="02050604050505020204" pitchFamily="18" charset="0"/>
              </a:rPr>
              <a:t>as</a:t>
            </a:r>
            <a:r>
              <a:rPr lang="pt-BR" sz="7200" dirty="0">
                <a:latin typeface="Bookman Old Style" panose="02050604050505020204" pitchFamily="18" charset="0"/>
              </a:rPr>
              <a:t> </a:t>
            </a:r>
            <a:r>
              <a:rPr lang="pt-BR" sz="7200" dirty="0" smtClean="0">
                <a:latin typeface="Bookman Old Style" panose="02050604050505020204" pitchFamily="18" charset="0"/>
              </a:rPr>
              <a:t>núpcias </a:t>
            </a:r>
            <a:r>
              <a:rPr lang="pt-BR" sz="7200" dirty="0">
                <a:latin typeface="Bookman Old Style" panose="02050604050505020204" pitchFamily="18" charset="0"/>
              </a:rPr>
              <a:t>com Florentina Dalcin.</a:t>
            </a:r>
          </a:p>
          <a:p>
            <a:pPr marL="0" indent="357188">
              <a:buNone/>
            </a:pPr>
            <a:r>
              <a:rPr lang="pt-BR" sz="7200" dirty="0" smtClean="0">
                <a:latin typeface="Bookman Old Style" panose="02050604050505020204" pitchFamily="18" charset="0"/>
              </a:rPr>
              <a:t>    Nota</a:t>
            </a:r>
            <a:r>
              <a:rPr lang="pt-BR" sz="7200" dirty="0">
                <a:latin typeface="Bookman Old Style" panose="02050604050505020204" pitchFamily="18" charset="0"/>
              </a:rPr>
              <a:t>: Clemente Raymundo ainda não </a:t>
            </a:r>
            <a:r>
              <a:rPr lang="pt-BR" sz="7200" dirty="0" smtClean="0">
                <a:latin typeface="Bookman Old Style" panose="02050604050505020204" pitchFamily="18" charset="0"/>
              </a:rPr>
              <a:t>era </a:t>
            </a:r>
            <a:r>
              <a:rPr lang="pt-BR" sz="7200" dirty="0">
                <a:latin typeface="Bookman Old Style" panose="02050604050505020204" pitchFamily="18" charset="0"/>
              </a:rPr>
              <a:t>nascido. </a:t>
            </a:r>
            <a:endParaRPr lang="pt-BR" sz="7200" dirty="0" smtClean="0">
              <a:latin typeface="Bookman Old Style" panose="02050604050505020204" pitchFamily="18" charset="0"/>
            </a:endParaRPr>
          </a:p>
          <a:p>
            <a:pPr marL="0" indent="357188">
              <a:buNone/>
            </a:pPr>
            <a:endParaRPr lang="pt-BR" sz="7200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t-BR" sz="7200" dirty="0">
                <a:latin typeface="Bookman Old Style" panose="02050604050505020204" pitchFamily="18" charset="0"/>
              </a:rPr>
              <a:t>Casa construída em 1889. Foto, </a:t>
            </a:r>
            <a:r>
              <a:rPr lang="pt-BR" sz="7200" dirty="0" smtClean="0">
                <a:latin typeface="Bookman Old Style" panose="02050604050505020204" pitchFamily="18" charset="0"/>
              </a:rPr>
              <a:t>provável</a:t>
            </a:r>
            <a:r>
              <a:rPr lang="pt-BR" sz="7200" dirty="0">
                <a:latin typeface="Bookman Old Style" panose="02050604050505020204" pitchFamily="18" charset="0"/>
              </a:rPr>
              <a:t>, de 1896.</a:t>
            </a:r>
          </a:p>
          <a:p>
            <a:pPr marL="0" indent="0" algn="ctr">
              <a:buNone/>
            </a:pPr>
            <a:endParaRPr lang="pt-BR" sz="3500" dirty="0">
              <a:latin typeface="Adobe Hebrew" pitchFamily="18" charset="-79"/>
              <a:cs typeface="Adobe Hebrew" pitchFamily="18" charset="-79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010" y="2421741"/>
            <a:ext cx="216025" cy="2160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25" y="2686686"/>
            <a:ext cx="216025" cy="21602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652" y="2952850"/>
            <a:ext cx="216025" cy="21602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612" y="3223648"/>
            <a:ext cx="216025" cy="21602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3092">
            <a:off x="264569" y="1624335"/>
            <a:ext cx="5384365" cy="4130387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3515920"/>
            <a:ext cx="232243" cy="173609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915" y="3795190"/>
            <a:ext cx="232243" cy="173609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915" y="4077072"/>
            <a:ext cx="232243" cy="173609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915" y="4337552"/>
            <a:ext cx="232243" cy="173609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652" y="4584266"/>
            <a:ext cx="232243" cy="173609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652" y="4623543"/>
            <a:ext cx="232243" cy="173609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4911575"/>
            <a:ext cx="232243" cy="173609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183" y="5154139"/>
            <a:ext cx="232243" cy="17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73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846042"/>
            <a:ext cx="4104456" cy="589082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5306558" y="1223722"/>
            <a:ext cx="597401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Camile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Sauthier</a:t>
            </a: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1865   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1949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casou com </a:t>
            </a:r>
          </a:p>
          <a:p>
            <a:pPr lvl="0" algn="ctr"/>
            <a:r>
              <a:rPr lang="pt-BR" sz="3600" b="1" dirty="0">
                <a:latin typeface="Bookman Old Style" panose="02050604050505020204" pitchFamily="18" charset="0"/>
              </a:rPr>
              <a:t>Marie Rosète Roduit 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 lvl="0"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1867  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1930 </a:t>
            </a: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lvl="0" algn="ctr"/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Era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o 1º filho 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de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Joseph Antoine Sauthier</a:t>
            </a:r>
          </a:p>
          <a:p>
            <a:pPr lvl="0" algn="ctr"/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e Marie Laurette Pignat</a:t>
            </a:r>
            <a:endParaRPr lang="pt-BR" sz="3200" dirty="0">
              <a:solidFill>
                <a:prstClr val="black"/>
              </a:solidFill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lvl="0" algn="ctr"/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976" y="1340768"/>
            <a:ext cx="322713" cy="33193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247" y="2780928"/>
            <a:ext cx="322713" cy="33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97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8581116" y="771083"/>
            <a:ext cx="33843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Camile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>
                <a:latin typeface="Bookman Old Style" panose="02050604050505020204" pitchFamily="18" charset="0"/>
              </a:rPr>
              <a:t>Sauthier </a:t>
            </a:r>
            <a:r>
              <a:rPr lang="pt-BR" sz="2400" b="1" dirty="0">
                <a:sym typeface="Wingdings" panose="05000000000000000000" pitchFamily="2" charset="2"/>
              </a:rPr>
              <a:t> </a:t>
            </a:r>
            <a:r>
              <a:rPr lang="pt-BR" sz="2400" dirty="0" smtClean="0">
                <a:sym typeface="Wingdings" panose="05000000000000000000" pitchFamily="2" charset="2"/>
              </a:rPr>
              <a:t>e</a:t>
            </a:r>
          </a:p>
          <a:p>
            <a:pPr algn="ctr"/>
            <a:r>
              <a:rPr lang="pt-BR" sz="2200" dirty="0" smtClean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1865 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</a:rPr>
              <a:t>1949 </a:t>
            </a: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Marie Rosète Roduit</a:t>
            </a:r>
          </a:p>
          <a:p>
            <a:pPr algn="ctr"/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1867 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</a:rPr>
              <a:t>1930</a:t>
            </a: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casaram em 1886 e tiveram 14 filhos</a:t>
            </a:r>
          </a:p>
          <a:p>
            <a:pPr algn="ctr"/>
            <a:endParaRPr lang="pt-BR" sz="800" dirty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A direita, a filha Alice cc Remi Primmaz e seus dois filhos</a:t>
            </a:r>
          </a:p>
          <a:p>
            <a:pPr algn="ctr"/>
            <a:endParaRPr lang="pt-BR" sz="800" dirty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Ele é o 1º filho de Joseph Antoine e Marie Laurette Pignat</a:t>
            </a: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Ela é a 1ª filha de Daniel Roduit e Marie Philomène Bodin</a:t>
            </a:r>
          </a:p>
          <a:p>
            <a:pPr algn="r"/>
            <a:r>
              <a:rPr lang="pt-BR" sz="2200" dirty="0" smtClean="0">
                <a:latin typeface="Bookman Old Style" panose="02050604050505020204" pitchFamily="18" charset="0"/>
              </a:rPr>
              <a:t>Foto </a:t>
            </a:r>
            <a:r>
              <a:rPr lang="pt-BR" sz="2200" dirty="0">
                <a:latin typeface="Bookman Old Style" panose="02050604050505020204" pitchFamily="18" charset="0"/>
              </a:rPr>
              <a:t>de 1912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41617" y="1484784"/>
            <a:ext cx="309044" cy="27736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41617" y="833822"/>
            <a:ext cx="309044" cy="27736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59" y="1159780"/>
            <a:ext cx="8028097" cy="5554203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771206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8400256" y="1052736"/>
            <a:ext cx="33843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Bookman Old Style" panose="02050604050505020204" pitchFamily="18" charset="0"/>
              </a:rPr>
              <a:t>Casamento de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Luís </a:t>
            </a:r>
            <a:r>
              <a:rPr lang="pt-BR" sz="2400" b="1" dirty="0">
                <a:latin typeface="Bookman Old Style" panose="02050604050505020204" pitchFamily="18" charset="0"/>
              </a:rPr>
              <a:t>Sauthier 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>
                <a:sym typeface="Wingdings" panose="05000000000000000000" pitchFamily="2" charset="2"/>
              </a:rPr>
              <a:t></a:t>
            </a:r>
            <a:r>
              <a:rPr lang="pt-BR" sz="2400" dirty="0">
                <a:latin typeface="Bookman Old Style" panose="02050604050505020204" pitchFamily="18" charset="0"/>
              </a:rPr>
              <a:t>------ 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</a:rPr>
              <a:t>-------</a:t>
            </a:r>
          </a:p>
          <a:p>
            <a:pPr algn="ctr"/>
            <a:endParaRPr lang="pt-BR" sz="10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(</a:t>
            </a:r>
            <a:r>
              <a:rPr lang="pt-BR" sz="2400" dirty="0">
                <a:latin typeface="Bookman Old Style" panose="02050604050505020204" pitchFamily="18" charset="0"/>
              </a:rPr>
              <a:t>filho mais velho de Camilo Sauthier</a:t>
            </a:r>
            <a:r>
              <a:rPr lang="pt-BR" sz="2400" dirty="0" smtClean="0">
                <a:latin typeface="Bookman Old Style" panose="02050604050505020204" pitchFamily="18" charset="0"/>
              </a:rPr>
              <a:t>)</a:t>
            </a:r>
          </a:p>
          <a:p>
            <a:r>
              <a:rPr lang="pt-BR" sz="800" dirty="0" smtClean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Casou com </a:t>
            </a:r>
            <a:r>
              <a:rPr lang="pt-BR" sz="2400" dirty="0">
                <a:latin typeface="Bookman Old Style" panose="02050604050505020204" pitchFamily="18" charset="0"/>
              </a:rPr>
              <a:t>uma filha de Remy Dupont.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1" y="1052736"/>
            <a:ext cx="7907887" cy="5594226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861118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9587">
            <a:off x="303616" y="1582261"/>
            <a:ext cx="6975761" cy="469659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486616" y="980728"/>
            <a:ext cx="4442032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Bookman Old Style" panose="02050604050505020204" pitchFamily="18" charset="0"/>
              </a:rPr>
              <a:t>Louis Théodomir Sauthier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1870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</a:rPr>
              <a:t>1960 </a:t>
            </a: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Marguérite </a:t>
            </a:r>
            <a:r>
              <a:rPr lang="pt-BR" sz="2400" b="1" dirty="0">
                <a:latin typeface="Bookman Old Style" panose="02050604050505020204" pitchFamily="18" charset="0"/>
              </a:rPr>
              <a:t>Joséphine </a:t>
            </a:r>
            <a:r>
              <a:rPr lang="pt-BR" sz="2400" b="1" dirty="0" smtClean="0">
                <a:latin typeface="Bookman Old Style" panose="02050604050505020204" pitchFamily="18" charset="0"/>
              </a:rPr>
              <a:t>Bruchez  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>
                <a:latin typeface="Bookman Old Style" panose="02050604050505020204" pitchFamily="18" charset="0"/>
              </a:rPr>
              <a:t>1865 </a:t>
            </a:r>
            <a:r>
              <a:rPr lang="pt-BR" sz="2400" dirty="0" smtClean="0">
                <a:latin typeface="Bookman Old Style" panose="02050604050505020204" pitchFamily="18" charset="0"/>
              </a:rPr>
              <a:t>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</a:rPr>
              <a:t>-------</a:t>
            </a:r>
          </a:p>
          <a:p>
            <a:pPr algn="ctr"/>
            <a:endParaRPr lang="pt-BR" sz="1000" b="1" dirty="0">
              <a:latin typeface="Bookman Old Style" panose="02050604050505020204" pitchFamily="18" charset="0"/>
            </a:endParaRPr>
          </a:p>
          <a:p>
            <a:r>
              <a:rPr lang="pt-BR" sz="2400" u="sng" dirty="0" smtClean="0">
                <a:latin typeface="Bookman Old Style" panose="02050604050505020204" pitchFamily="18" charset="0"/>
              </a:rPr>
              <a:t>Filhos:</a:t>
            </a: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r>
              <a:rPr lang="pt-BR" sz="2400" i="1" dirty="0" smtClean="0">
                <a:latin typeface="Bookman Old Style" panose="02050604050505020204" pitchFamily="18" charset="0"/>
              </a:rPr>
              <a:t>atrás:</a:t>
            </a:r>
            <a:endParaRPr lang="pt-BR" sz="2400" i="1" dirty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Adelaide Josephina  </a:t>
            </a:r>
            <a:r>
              <a:rPr lang="pt-BR" sz="2200" dirty="0" smtClean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------</a:t>
            </a:r>
          </a:p>
          <a:p>
            <a:r>
              <a:rPr lang="pt-BR" sz="2200" dirty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                                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>
                <a:latin typeface="Bookman Old Style" panose="02050604050505020204" pitchFamily="18" charset="0"/>
              </a:rPr>
              <a:t>-------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Dolia</a:t>
            </a:r>
            <a:r>
              <a:rPr lang="pt-BR" sz="2400" dirty="0" smtClean="0">
                <a:sym typeface="Wingdings" panose="05000000000000000000" pitchFamily="2" charset="2"/>
              </a:rPr>
              <a:t>            </a:t>
            </a:r>
            <a:r>
              <a:rPr lang="pt-BR" sz="2400" dirty="0" smtClean="0">
                <a:latin typeface="Bookman Old Style" panose="02050604050505020204" pitchFamily="18" charset="0"/>
              </a:rPr>
              <a:t>-----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>
                <a:latin typeface="Bookman Old Style" panose="02050604050505020204" pitchFamily="18" charset="0"/>
              </a:rPr>
              <a:t>-------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Ida</a:t>
            </a:r>
            <a:r>
              <a:rPr lang="pt-BR" sz="2400" dirty="0" smtClean="0">
                <a:sym typeface="Wingdings" panose="05000000000000000000" pitchFamily="2" charset="2"/>
              </a:rPr>
              <a:t>                </a:t>
            </a:r>
            <a:r>
              <a:rPr lang="pt-BR" sz="2400" dirty="0" smtClean="0">
                <a:latin typeface="Bookman Old Style" panose="02050604050505020204" pitchFamily="18" charset="0"/>
              </a:rPr>
              <a:t>-----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>
                <a:latin typeface="Bookman Old Style" panose="02050604050505020204" pitchFamily="18" charset="0"/>
              </a:rPr>
              <a:t>-------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      </a:t>
            </a:r>
            <a:r>
              <a:rPr lang="pt-BR" sz="2400" i="1" dirty="0" smtClean="0">
                <a:latin typeface="Bookman Old Style" panose="02050604050505020204" pitchFamily="18" charset="0"/>
              </a:rPr>
              <a:t>À frente: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Paulina </a:t>
            </a:r>
            <a:r>
              <a:rPr lang="pt-BR" sz="2000" dirty="0" smtClean="0">
                <a:latin typeface="Bookman Old Style" panose="02050604050505020204" pitchFamily="18" charset="0"/>
              </a:rPr>
              <a:t>(bebê)</a:t>
            </a:r>
            <a:r>
              <a:rPr lang="pt-BR" sz="2400" dirty="0" smtClean="0">
                <a:sym typeface="Wingdings" panose="05000000000000000000" pitchFamily="2" charset="2"/>
              </a:rPr>
              <a:t>-</a:t>
            </a:r>
            <a:r>
              <a:rPr lang="pt-BR" sz="2400" dirty="0" smtClean="0">
                <a:latin typeface="Bookman Old Style" panose="02050604050505020204" pitchFamily="18" charset="0"/>
              </a:rPr>
              <a:t>----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</a:rPr>
              <a:t>-----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Maria          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-----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</a:rPr>
              <a:t>-----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Roberto</a:t>
            </a:r>
            <a:r>
              <a:rPr lang="pt-BR" sz="2400" dirty="0" smtClean="0">
                <a:sym typeface="Wingdings" panose="05000000000000000000" pitchFamily="2" charset="2"/>
              </a:rPr>
              <a:t>          </a:t>
            </a:r>
            <a:r>
              <a:rPr lang="pt-BR" sz="2400" dirty="0" smtClean="0">
                <a:latin typeface="Bookman Old Style" panose="02050604050505020204" pitchFamily="18" charset="0"/>
              </a:rPr>
              <a:t>-----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</a:rPr>
              <a:t>-----</a:t>
            </a:r>
          </a:p>
          <a:p>
            <a:endParaRPr lang="pt-BR" sz="8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  (Albino e Alice ainda 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não eram nascidos)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 rot="21261578">
            <a:off x="27008" y="1018119"/>
            <a:ext cx="74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Bookman Old Style" panose="02050604050505020204" pitchFamily="18" charset="0"/>
              </a:rPr>
              <a:t>Fam de </a:t>
            </a:r>
            <a:r>
              <a:rPr lang="pt-BR" sz="2400" b="1" dirty="0" smtClean="0">
                <a:latin typeface="Bookman Old Style" panose="02050604050505020204" pitchFamily="18" charset="0"/>
              </a:rPr>
              <a:t>Louis e Marguérite </a:t>
            </a:r>
            <a:r>
              <a:rPr lang="pt-BR" sz="2400" dirty="0" smtClean="0">
                <a:latin typeface="Bookman Old Style" panose="02050604050505020204" pitchFamily="18" charset="0"/>
              </a:rPr>
              <a:t>no início de 1908 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79386" y="1102442"/>
            <a:ext cx="293017" cy="29301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54320" y="1818826"/>
            <a:ext cx="293017" cy="2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13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6" y="2012856"/>
            <a:ext cx="3447431" cy="4656504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5" y="2132856"/>
            <a:ext cx="3528392" cy="4536504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0153697" y="6298304"/>
            <a:ext cx="184695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b="1" dirty="0">
                <a:solidFill>
                  <a:schemeClr val="bg1"/>
                </a:solidFill>
                <a:sym typeface="Wingdings" panose="05000000000000000000" pitchFamily="2" charset="2"/>
              </a:rPr>
              <a:t> </a:t>
            </a:r>
            <a:r>
              <a:rPr lang="pt-BR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15.03.1949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00298" y="1340768"/>
            <a:ext cx="344743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ª Ida Sauthier</a:t>
            </a:r>
            <a:endParaRPr lang="pt-BR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8751129" y="1567901"/>
            <a:ext cx="311909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Fª Alice Maria </a:t>
            </a:r>
            <a:endParaRPr lang="pt-BR" sz="28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1772816"/>
            <a:ext cx="3519875" cy="502023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2" name="CaixaDeTexto 11"/>
          <p:cNvSpPr txBox="1"/>
          <p:nvPr/>
        </p:nvSpPr>
        <p:spPr>
          <a:xfrm>
            <a:off x="1" y="694492"/>
            <a:ext cx="12191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Louis Théodomir Sauthier </a:t>
            </a: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e</a:t>
            </a: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Marguérite Joséphine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Bruchez</a:t>
            </a:r>
            <a:endParaRPr lang="pt-BR" sz="30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4151784" y="1209736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latin typeface="Bookman Old Style" panose="02050604050505020204" pitchFamily="18" charset="0"/>
              </a:rPr>
              <a:t>Neta Solange Bays</a:t>
            </a:r>
            <a:r>
              <a:rPr lang="pt-BR" sz="3000" b="1" dirty="0" smtClean="0">
                <a:latin typeface="Bookman Old Style" panose="02050604050505020204" pitchFamily="18" charset="0"/>
              </a:rPr>
              <a:t>*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4354225" y="6165304"/>
            <a:ext cx="3519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*</a:t>
            </a:r>
            <a:r>
              <a:rPr lang="pt-BR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pt-BR" sz="19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Fª de Dolia e Pedro Bays</a:t>
            </a:r>
            <a:endParaRPr lang="pt-BR" sz="19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840" y="2609265"/>
            <a:ext cx="310923" cy="274344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8128" y="2334921"/>
            <a:ext cx="310923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82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484784"/>
            <a:ext cx="7776864" cy="5147255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328247" y="1411615"/>
            <a:ext cx="350670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ym typeface="Wingdings" panose="05000000000000000000" pitchFamily="2" charset="2"/>
              </a:rPr>
              <a:t>      </a:t>
            </a:r>
            <a:r>
              <a:rPr lang="pt-BR" sz="2000" dirty="0" smtClean="0">
                <a:latin typeface="Bookman Old Style" panose="02050604050505020204" pitchFamily="18" charset="0"/>
              </a:rPr>
              <a:t>1865 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-------</a:t>
            </a:r>
            <a:endParaRPr lang="pt-BR" sz="2000" dirty="0">
              <a:latin typeface="Bookman Old Style" panose="02050604050505020204" pitchFamily="18" charset="0"/>
            </a:endParaRPr>
          </a:p>
          <a:p>
            <a:pPr algn="ctr"/>
            <a:endParaRPr lang="pt-BR" sz="22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Acompanhados dos netos e bisnetos</a:t>
            </a:r>
            <a:endParaRPr lang="pt-BR" sz="2200" dirty="0">
              <a:latin typeface="Bookman Old Style" panose="02050604050505020204" pitchFamily="18" charset="0"/>
            </a:endParaRPr>
          </a:p>
          <a:p>
            <a:endParaRPr lang="pt-BR" sz="2200" dirty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Ele de Charrat e ela de Saxon, Valais</a:t>
            </a:r>
          </a:p>
          <a:p>
            <a:pPr algn="ctr"/>
            <a:endParaRPr lang="pt-BR" sz="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Louis é filho de </a:t>
            </a:r>
            <a:r>
              <a:rPr lang="pt-BR" sz="2200" dirty="0">
                <a:latin typeface="Bookman Old Style" panose="02050604050505020204" pitchFamily="18" charset="0"/>
              </a:rPr>
              <a:t>Joseph Antoine </a:t>
            </a:r>
            <a:r>
              <a:rPr lang="pt-BR" sz="2200" dirty="0" smtClean="0">
                <a:latin typeface="Bookman Old Style" panose="02050604050505020204" pitchFamily="18" charset="0"/>
              </a:rPr>
              <a:t>Sauthier e </a:t>
            </a:r>
          </a:p>
          <a:p>
            <a:pPr algn="ctr"/>
            <a:r>
              <a:rPr lang="pt-BR" sz="2200" dirty="0">
                <a:latin typeface="Bookman Old Style" panose="02050604050505020204" pitchFamily="18" charset="0"/>
              </a:rPr>
              <a:t>Marie Laurette Pignat.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pPr algn="ctr"/>
            <a:endParaRPr lang="pt-BR" sz="10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Marguérite é filha de </a:t>
            </a:r>
          </a:p>
          <a:p>
            <a:pPr algn="ctr"/>
            <a:r>
              <a:rPr lang="pt-BR" sz="2200" dirty="0">
                <a:latin typeface="Bookman Old Style" panose="02050604050505020204" pitchFamily="18" charset="0"/>
              </a:rPr>
              <a:t>Napoleón </a:t>
            </a:r>
            <a:r>
              <a:rPr lang="pt-BR" sz="2200" dirty="0" smtClean="0">
                <a:latin typeface="Bookman Old Style" panose="02050604050505020204" pitchFamily="18" charset="0"/>
              </a:rPr>
              <a:t>Louis Bruchez </a:t>
            </a:r>
            <a:r>
              <a:rPr lang="pt-BR" sz="2200" dirty="0">
                <a:latin typeface="Bookman Old Style" panose="02050604050505020204" pitchFamily="18" charset="0"/>
              </a:rPr>
              <a:t>e Marie </a:t>
            </a:r>
            <a:r>
              <a:rPr lang="pt-BR" sz="2200" dirty="0" smtClean="0">
                <a:latin typeface="Bookman Old Style" panose="02050604050505020204" pitchFamily="18" charset="0"/>
              </a:rPr>
              <a:t>Louise Pignat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51384" y="980728"/>
            <a:ext cx="11233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Bookman Old Style" panose="02050604050505020204" pitchFamily="18" charset="0"/>
              </a:rPr>
              <a:t>Louis </a:t>
            </a:r>
            <a:r>
              <a:rPr lang="pt-BR" sz="2200" b="1" dirty="0" smtClean="0">
                <a:latin typeface="Bookman Old Style" panose="02050604050505020204" pitchFamily="18" charset="0"/>
              </a:rPr>
              <a:t>Théodomir Sauthier </a:t>
            </a:r>
            <a:r>
              <a:rPr lang="pt-BR" sz="2200" dirty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1870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</a:rPr>
              <a:t>1960 cc </a:t>
            </a:r>
            <a:r>
              <a:rPr lang="pt-BR" sz="2200" b="1" dirty="0" smtClean="0">
                <a:latin typeface="Bookman Old Style" panose="02050604050505020204" pitchFamily="18" charset="0"/>
              </a:rPr>
              <a:t>Marguérite Joséphine Bruchez</a:t>
            </a:r>
            <a:endParaRPr lang="pt-BR" sz="2200" b="1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4263" y="1077260"/>
            <a:ext cx="309044" cy="27736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75588" y="1077260"/>
            <a:ext cx="309044" cy="27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50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7368" y="836712"/>
            <a:ext cx="1130525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Família de Louis </a:t>
            </a:r>
            <a:r>
              <a:rPr lang="pt-BR" sz="2400" b="1" dirty="0">
                <a:latin typeface="Bookman Old Style" panose="02050604050505020204" pitchFamily="18" charset="0"/>
              </a:rPr>
              <a:t>Théodomir Sauthier e </a:t>
            </a:r>
            <a:r>
              <a:rPr lang="pt-BR" sz="2400" b="1" dirty="0" smtClean="0">
                <a:latin typeface="Bookman Old Style" panose="02050604050505020204" pitchFamily="18" charset="0"/>
              </a:rPr>
              <a:t>Marguérite Joséphine Bruchez </a:t>
            </a:r>
            <a:r>
              <a:rPr lang="pt-BR" sz="2400" dirty="0" smtClean="0">
                <a:latin typeface="Bookman Old Style" panose="02050604050505020204" pitchFamily="18" charset="0"/>
              </a:rPr>
              <a:t>por </a:t>
            </a:r>
            <a:r>
              <a:rPr lang="pt-BR" sz="2400" dirty="0">
                <a:latin typeface="Bookman Old Style" panose="02050604050505020204" pitchFamily="18" charset="0"/>
              </a:rPr>
              <a:t>ocasião </a:t>
            </a:r>
            <a:r>
              <a:rPr lang="pt-BR" sz="2400" dirty="0" smtClean="0">
                <a:latin typeface="Bookman Old Style" panose="02050604050505020204" pitchFamily="18" charset="0"/>
              </a:rPr>
              <a:t>dos 90 </a:t>
            </a:r>
            <a:r>
              <a:rPr lang="pt-BR" sz="2400" dirty="0">
                <a:latin typeface="Bookman Old Style" panose="02050604050505020204" pitchFamily="18" charset="0"/>
              </a:rPr>
              <a:t>anos </a:t>
            </a:r>
            <a:r>
              <a:rPr lang="pt-BR" sz="2400" dirty="0" smtClean="0">
                <a:latin typeface="Bookman Old Style" panose="02050604050505020204" pitchFamily="18" charset="0"/>
              </a:rPr>
              <a:t>de Louis e </a:t>
            </a:r>
            <a:r>
              <a:rPr lang="pt-BR" sz="2400" dirty="0">
                <a:latin typeface="Bookman Old Style" panose="02050604050505020204" pitchFamily="18" charset="0"/>
              </a:rPr>
              <a:t>60 anos de </a:t>
            </a:r>
            <a:r>
              <a:rPr lang="pt-BR" sz="2400" dirty="0" smtClean="0">
                <a:latin typeface="Bookman Old Style" panose="02050604050505020204" pitchFamily="18" charset="0"/>
              </a:rPr>
              <a:t>casamento</a:t>
            </a:r>
          </a:p>
          <a:p>
            <a:pPr algn="ctr"/>
            <a:endParaRPr lang="pt-BR" sz="500" dirty="0">
              <a:latin typeface="Bookman Old Style" panose="02050604050505020204" pitchFamily="18" charset="0"/>
            </a:endParaRPr>
          </a:p>
          <a:p>
            <a:r>
              <a:rPr lang="pt-BR" b="1" dirty="0"/>
              <a:t>	</a:t>
            </a:r>
            <a:r>
              <a:rPr lang="pt-BR" sz="2200" b="1" dirty="0" smtClean="0">
                <a:latin typeface="Bookman Old Style" panose="02050604050505020204" pitchFamily="18" charset="0"/>
              </a:rPr>
              <a:t>Início de trás p/ frente e da direita p/ a esquerda</a:t>
            </a:r>
          </a:p>
          <a:p>
            <a:r>
              <a:rPr lang="pt-BR" sz="2200" b="1" dirty="0" smtClean="0">
                <a:latin typeface="Bookman Old Style" panose="02050604050505020204" pitchFamily="18" charset="0"/>
              </a:rPr>
              <a:t>         </a:t>
            </a:r>
            <a:r>
              <a:rPr lang="pt-BR" sz="2200" b="1" u="sng" dirty="0" smtClean="0">
                <a:latin typeface="Bookman Old Style" panose="02050604050505020204" pitchFamily="18" charset="0"/>
              </a:rPr>
              <a:t>Em </a:t>
            </a:r>
            <a:r>
              <a:rPr lang="pt-BR" sz="2200" b="1" u="sng" dirty="0">
                <a:latin typeface="Bookman Old Style" panose="02050604050505020204" pitchFamily="18" charset="0"/>
              </a:rPr>
              <a:t>pé:</a:t>
            </a:r>
            <a:r>
              <a:rPr lang="pt-BR" sz="2200" b="1" dirty="0">
                <a:latin typeface="Bookman Old Style" panose="02050604050505020204" pitchFamily="18" charset="0"/>
              </a:rPr>
              <a:t> </a:t>
            </a:r>
            <a:r>
              <a:rPr lang="pt-BR" sz="2200" dirty="0">
                <a:latin typeface="Bookman Old Style" panose="02050604050505020204" pitchFamily="18" charset="0"/>
              </a:rPr>
              <a:t>Aneris Bays, Juracy Sauthier, Aidete Sauthier Basso, Eulália Bays Soares, Albino Sauthier, Aida Basso, </a:t>
            </a:r>
            <a:r>
              <a:rPr lang="pt-BR" sz="2200" dirty="0" smtClean="0">
                <a:latin typeface="Bookman Old Style" panose="02050604050505020204" pitchFamily="18" charset="0"/>
              </a:rPr>
              <a:t>Noemi </a:t>
            </a:r>
            <a:r>
              <a:rPr lang="pt-BR" sz="2200" dirty="0">
                <a:latin typeface="Bookman Old Style" panose="02050604050505020204" pitchFamily="18" charset="0"/>
              </a:rPr>
              <a:t>Sauthier e Elda Dalla </a:t>
            </a:r>
            <a:r>
              <a:rPr lang="pt-BR" sz="2200" dirty="0" smtClean="0">
                <a:latin typeface="Bookman Old Style" panose="02050604050505020204" pitchFamily="18" charset="0"/>
              </a:rPr>
              <a:t>Pozza;      	</a:t>
            </a:r>
            <a:r>
              <a:rPr lang="pt-BR" sz="2200" b="1" u="sng" dirty="0" smtClean="0">
                <a:latin typeface="Bookman Old Style" panose="02050604050505020204" pitchFamily="18" charset="0"/>
              </a:rPr>
              <a:t>Sentados</a:t>
            </a:r>
            <a:r>
              <a:rPr lang="pt-BR" sz="2200" b="1" u="sng" dirty="0">
                <a:latin typeface="Bookman Old Style" panose="02050604050505020204" pitchFamily="18" charset="0"/>
              </a:rPr>
              <a:t>:</a:t>
            </a:r>
            <a:r>
              <a:rPr lang="pt-BR" sz="2200" dirty="0">
                <a:latin typeface="Bookman Old Style" panose="02050604050505020204" pitchFamily="18" charset="0"/>
              </a:rPr>
              <a:t> Olívia Sauthier com Norberto no colo, </a:t>
            </a:r>
            <a:r>
              <a:rPr lang="pt-BR" sz="2200" b="1" dirty="0" smtClean="0">
                <a:latin typeface="Bookman Old Style" panose="02050604050505020204" pitchFamily="18" charset="0"/>
              </a:rPr>
              <a:t>Marguérite Joséphine Bruchez</a:t>
            </a:r>
            <a:r>
              <a:rPr lang="pt-BR" sz="2200" dirty="0" smtClean="0">
                <a:latin typeface="Bookman Old Style" panose="02050604050505020204" pitchFamily="18" charset="0"/>
              </a:rPr>
              <a:t>, </a:t>
            </a:r>
            <a:r>
              <a:rPr lang="pt-BR" sz="2200" b="1" dirty="0" smtClean="0">
                <a:latin typeface="Bookman Old Style" panose="02050604050505020204" pitchFamily="18" charset="0"/>
              </a:rPr>
              <a:t>Louis Théodomir  </a:t>
            </a:r>
            <a:r>
              <a:rPr lang="pt-BR" sz="2200" b="1" dirty="0">
                <a:latin typeface="Bookman Old Style" panose="02050604050505020204" pitchFamily="18" charset="0"/>
              </a:rPr>
              <a:t>Sauthier </a:t>
            </a:r>
            <a:r>
              <a:rPr lang="pt-BR" sz="2200" dirty="0">
                <a:latin typeface="Bookman Old Style" panose="02050604050505020204" pitchFamily="18" charset="0"/>
              </a:rPr>
              <a:t>(90 anos), Roberto Sauthier, Paulina Sauthier Fauth com Eliane Maria Fauth Pianna no colo e Eugênio Alfredo Fauth;</a:t>
            </a:r>
          </a:p>
          <a:p>
            <a:r>
              <a:rPr lang="pt-BR" sz="2200" b="1" dirty="0">
                <a:latin typeface="Bookman Old Style" panose="02050604050505020204" pitchFamily="18" charset="0"/>
              </a:rPr>
              <a:t>	</a:t>
            </a:r>
            <a:r>
              <a:rPr lang="pt-BR" sz="2200" b="1" u="sng" dirty="0">
                <a:latin typeface="Bookman Old Style" panose="02050604050505020204" pitchFamily="18" charset="0"/>
              </a:rPr>
              <a:t>2ª fila em pé:</a:t>
            </a:r>
            <a:r>
              <a:rPr lang="pt-BR" sz="2200" dirty="0">
                <a:latin typeface="Bookman Old Style" panose="02050604050505020204" pitchFamily="18" charset="0"/>
              </a:rPr>
              <a:t> Francisco Affonso Martim Gedoz, Antônio Martim Guerra, Amábile Zeni, Gelcy Fauth, José Dalla Pozza, Ayres Basso, Dr. </a:t>
            </a:r>
            <a:r>
              <a:rPr lang="pt-BR" sz="2200" dirty="0" smtClean="0">
                <a:latin typeface="Bookman Old Style" panose="02050604050505020204" pitchFamily="18" charset="0"/>
              </a:rPr>
              <a:t>Sebastion</a:t>
            </a:r>
            <a:r>
              <a:rPr lang="pt-BR" sz="2200" dirty="0">
                <a:latin typeface="Bookman Old Style" panose="02050604050505020204" pitchFamily="18" charset="0"/>
              </a:rPr>
              <a:t>, Marino Basso e Roberto Sauthier;</a:t>
            </a:r>
          </a:p>
          <a:p>
            <a:r>
              <a:rPr lang="pt-BR" sz="2200" b="1" dirty="0">
                <a:latin typeface="Bookman Old Style" panose="02050604050505020204" pitchFamily="18" charset="0"/>
              </a:rPr>
              <a:t>	</a:t>
            </a:r>
            <a:r>
              <a:rPr lang="pt-BR" sz="2200" b="1" u="sng" dirty="0">
                <a:latin typeface="Bookman Old Style" panose="02050604050505020204" pitchFamily="18" charset="0"/>
              </a:rPr>
              <a:t>2ª fila sentados:</a:t>
            </a:r>
            <a:r>
              <a:rPr lang="pt-BR" sz="2200" dirty="0">
                <a:latin typeface="Bookman Old Style" panose="02050604050505020204" pitchFamily="18" charset="0"/>
              </a:rPr>
              <a:t> Raul Dalla Pozza, </a:t>
            </a:r>
            <a:r>
              <a:rPr lang="pt-BR" sz="2200" dirty="0" smtClean="0">
                <a:latin typeface="Bookman Old Style" panose="02050604050505020204" pitchFamily="18" charset="0"/>
              </a:rPr>
              <a:t>Claudina </a:t>
            </a:r>
            <a:r>
              <a:rPr lang="pt-BR" sz="2200" dirty="0">
                <a:latin typeface="Bookman Old Style" panose="02050604050505020204" pitchFamily="18" charset="0"/>
              </a:rPr>
              <a:t>Zeni, Joana Fauth, Alice Sauthier Dalla Pozza, </a:t>
            </a:r>
            <a:r>
              <a:rPr lang="pt-BR" sz="2200" dirty="0" smtClean="0">
                <a:latin typeface="Bookman Old Style" panose="02050604050505020204" pitchFamily="18" charset="0"/>
              </a:rPr>
              <a:t>Dolia </a:t>
            </a:r>
            <a:r>
              <a:rPr lang="pt-BR" sz="2200" dirty="0">
                <a:latin typeface="Bookman Old Style" panose="02050604050505020204" pitchFamily="18" charset="0"/>
              </a:rPr>
              <a:t>Sauthier Bays, Adelaide Josephina Sauthier, Marie Lauretta </a:t>
            </a:r>
            <a:r>
              <a:rPr lang="pt-BR" sz="2200" dirty="0" smtClean="0">
                <a:latin typeface="Bookman Old Style" panose="02050604050505020204" pitchFamily="18" charset="0"/>
              </a:rPr>
              <a:t>Sauthier Basso</a:t>
            </a:r>
            <a:r>
              <a:rPr lang="pt-BR" sz="2200" dirty="0">
                <a:latin typeface="Bookman Old Style" panose="02050604050505020204" pitchFamily="18" charset="0"/>
              </a:rPr>
              <a:t>, Suely Fauth Gerhardt e Nei José Gerhardt; </a:t>
            </a:r>
          </a:p>
          <a:p>
            <a:r>
              <a:rPr lang="pt-BR" sz="2200" b="1" dirty="0">
                <a:latin typeface="Bookman Old Style" panose="02050604050505020204" pitchFamily="18" charset="0"/>
              </a:rPr>
              <a:t>	</a:t>
            </a:r>
            <a:r>
              <a:rPr lang="pt-BR" sz="2200" b="1" u="sng" dirty="0" smtClean="0">
                <a:latin typeface="Bookman Old Style" panose="02050604050505020204" pitchFamily="18" charset="0"/>
              </a:rPr>
              <a:t>1ª </a:t>
            </a:r>
            <a:r>
              <a:rPr lang="pt-BR" sz="2200" b="1" u="sng" dirty="0">
                <a:latin typeface="Bookman Old Style" panose="02050604050505020204" pitchFamily="18" charset="0"/>
              </a:rPr>
              <a:t>fila:</a:t>
            </a:r>
            <a:r>
              <a:rPr lang="pt-BR" sz="2200" dirty="0">
                <a:latin typeface="Bookman Old Style" panose="02050604050505020204" pitchFamily="18" charset="0"/>
              </a:rPr>
              <a:t> Genésio Bays (Juca), João Deitos, Maria Luísa Sauthier, </a:t>
            </a:r>
            <a:r>
              <a:rPr lang="pt-BR" sz="2200" dirty="0" smtClean="0">
                <a:latin typeface="Bookman Old Style" panose="02050604050505020204" pitchFamily="18" charset="0"/>
              </a:rPr>
              <a:t>Loiri </a:t>
            </a:r>
            <a:r>
              <a:rPr lang="pt-BR" sz="2200" dirty="0">
                <a:latin typeface="Bookman Old Style" panose="02050604050505020204" pitchFamily="18" charset="0"/>
              </a:rPr>
              <a:t>Dalla Pozza, Nilvana Sauthier da Fonseca, Itacir Borsoi e Nestor José Gerhardt</a:t>
            </a:r>
            <a:r>
              <a:rPr lang="pt-BR" sz="2200" dirty="0" smtClean="0">
                <a:latin typeface="Bookman Old Style" panose="02050604050505020204" pitchFamily="18" charset="0"/>
              </a:rPr>
              <a:t>.</a:t>
            </a:r>
          </a:p>
          <a:p>
            <a:r>
              <a:rPr lang="pt-BR" sz="500" dirty="0" smtClean="0">
                <a:latin typeface="Bookman Old Style" panose="02050604050505020204" pitchFamily="18" charset="0"/>
              </a:rPr>
              <a:t>   </a:t>
            </a:r>
          </a:p>
          <a:p>
            <a:pPr algn="r"/>
            <a:r>
              <a:rPr lang="pt-BR" sz="2000" dirty="0" smtClean="0">
                <a:latin typeface="Bookman Old Style" panose="02050604050505020204" pitchFamily="18" charset="0"/>
              </a:rPr>
              <a:t>Carlos </a:t>
            </a:r>
            <a:r>
              <a:rPr lang="pt-BR" sz="2000" dirty="0">
                <a:latin typeface="Bookman Old Style" panose="02050604050505020204" pitchFamily="18" charset="0"/>
              </a:rPr>
              <a:t>Barbosa, </a:t>
            </a:r>
            <a:r>
              <a:rPr lang="pt-BR" sz="2000" dirty="0" smtClean="0">
                <a:latin typeface="Bookman Old Style" panose="02050604050505020204" pitchFamily="18" charset="0"/>
              </a:rPr>
              <a:t>05.11.1959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8799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7536161" y="836085"/>
            <a:ext cx="445454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latin typeface="Bookman Old Style" panose="02050604050505020204" pitchFamily="18" charset="0"/>
              </a:rPr>
              <a:t>Família de Jacques Denicol </a:t>
            </a: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</a:t>
            </a:r>
            <a:r>
              <a:rPr lang="pt-BR" sz="2200" b="1" dirty="0" smtClean="0">
                <a:latin typeface="Bookman Old Style" panose="02050604050505020204" pitchFamily="18" charset="0"/>
              </a:rPr>
              <a:t> Marie Joséphine Sauthier</a:t>
            </a:r>
          </a:p>
          <a:p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   Atrás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Inocência Adolfina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-----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Isabel </a:t>
            </a:r>
            <a:r>
              <a:rPr lang="pt-BR" sz="2000" dirty="0">
                <a:latin typeface="Bookman Old Style" panose="02050604050505020204" pitchFamily="18" charset="0"/>
              </a:rPr>
              <a:t>Justina    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latin typeface="Bookman Old Style" panose="02050604050505020204" pitchFamily="18" charset="0"/>
              </a:rPr>
              <a:t>1902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000" dirty="0">
              <a:latin typeface="Bookman Old Style" panose="02050604050505020204" pitchFamily="18" charset="0"/>
            </a:endParaRPr>
          </a:p>
          <a:p>
            <a:r>
              <a:rPr lang="pt-BR" sz="2000" dirty="0">
                <a:latin typeface="Bookman Old Style" panose="02050604050505020204" pitchFamily="18" charset="0"/>
              </a:rPr>
              <a:t>Clemente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              </a:t>
            </a:r>
            <a:r>
              <a:rPr lang="pt-BR" sz="2000" dirty="0">
                <a:latin typeface="Bookman Old Style" panose="02050604050505020204" pitchFamily="18" charset="0"/>
              </a:rPr>
              <a:t>-----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000" dirty="0">
              <a:latin typeface="Bookman Old Style" panose="02050604050505020204" pitchFamily="18" charset="0"/>
            </a:endParaRPr>
          </a:p>
          <a:p>
            <a:r>
              <a:rPr lang="pt-BR" sz="2000" dirty="0">
                <a:latin typeface="Bookman Old Style" panose="02050604050505020204" pitchFamily="18" charset="0"/>
              </a:rPr>
              <a:t>Ricardo José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         </a:t>
            </a:r>
            <a:r>
              <a:rPr lang="pt-BR" sz="2000" dirty="0">
                <a:latin typeface="Bookman Old Style" panose="02050604050505020204" pitchFamily="18" charset="0"/>
              </a:rPr>
              <a:t>1906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000" dirty="0">
              <a:latin typeface="Bookman Old Style" panose="02050604050505020204" pitchFamily="18" charset="0"/>
            </a:endParaRPr>
          </a:p>
          <a:p>
            <a:r>
              <a:rPr lang="pt-BR" sz="2000" dirty="0">
                <a:latin typeface="Bookman Old Style" panose="02050604050505020204" pitchFamily="18" charset="0"/>
              </a:rPr>
              <a:t>Maria Marcelina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   </a:t>
            </a:r>
            <a:r>
              <a:rPr lang="pt-BR" sz="2000" dirty="0">
                <a:latin typeface="Bookman Old Style" panose="02050604050505020204" pitchFamily="18" charset="0"/>
              </a:rPr>
              <a:t>1904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000" dirty="0">
              <a:latin typeface="Bookman Old Style" panose="02050604050505020204" pitchFamily="18" charset="0"/>
            </a:endParaRPr>
          </a:p>
          <a:p>
            <a:r>
              <a:rPr lang="pt-BR" sz="2000" dirty="0">
                <a:latin typeface="Bookman Old Style" panose="02050604050505020204" pitchFamily="18" charset="0"/>
              </a:rPr>
              <a:t>Luiz Emílio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           </a:t>
            </a:r>
            <a:r>
              <a:rPr lang="pt-BR" sz="2000" dirty="0">
                <a:latin typeface="Bookman Old Style" panose="02050604050505020204" pitchFamily="18" charset="0"/>
              </a:rPr>
              <a:t>1900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1971 </a:t>
            </a:r>
            <a:endParaRPr lang="pt-BR" sz="2000" dirty="0">
              <a:latin typeface="Bookman Old Style" panose="02050604050505020204" pitchFamily="18" charset="0"/>
            </a:endParaRPr>
          </a:p>
          <a:p>
            <a:r>
              <a:rPr lang="pt-BR" sz="2000" dirty="0">
                <a:latin typeface="Bookman Old Style" panose="02050604050505020204" pitchFamily="18" charset="0"/>
              </a:rPr>
              <a:t>Vitório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                  </a:t>
            </a:r>
            <a:r>
              <a:rPr lang="pt-BR" sz="2000" dirty="0">
                <a:latin typeface="Bookman Old Style" panose="02050604050505020204" pitchFamily="18" charset="0"/>
              </a:rPr>
              <a:t>-----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000" dirty="0">
              <a:latin typeface="Bookman Old Style" panose="02050604050505020204" pitchFamily="18" charset="0"/>
            </a:endParaRPr>
          </a:p>
          <a:p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   Na frente</a:t>
            </a:r>
          </a:p>
          <a:p>
            <a:r>
              <a:rPr lang="pt-BR" sz="2000" dirty="0">
                <a:latin typeface="Bookman Old Style" panose="02050604050505020204" pitchFamily="18" charset="0"/>
              </a:rPr>
              <a:t>Vilma Nair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       </a:t>
            </a:r>
            <a:r>
              <a:rPr lang="pt-BR" sz="2000" dirty="0" smtClean="0">
                <a:latin typeface="Bookman Old Style" panose="02050604050505020204" pitchFamily="18" charset="0"/>
              </a:rPr>
              <a:t>-----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b="1" dirty="0" smtClean="0">
                <a:latin typeface="Bookman Old Style" panose="02050604050505020204" pitchFamily="18" charset="0"/>
              </a:rPr>
              <a:t>Maria Joséphine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1877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1962 </a:t>
            </a:r>
            <a:endParaRPr lang="pt-BR" sz="2000" b="1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Elias </a:t>
            </a:r>
            <a:r>
              <a:rPr lang="pt-BR" sz="2000" dirty="0">
                <a:latin typeface="Bookman Old Style" panose="02050604050505020204" pitchFamily="18" charset="0"/>
              </a:rPr>
              <a:t>Militon (</a:t>
            </a:r>
            <a:r>
              <a:rPr lang="pt-BR" sz="2000" dirty="0" smtClean="0">
                <a:latin typeface="Bookman Old Style" panose="02050604050505020204" pitchFamily="18" charset="0"/>
              </a:rPr>
              <a:t>Milton)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---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-----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b="1" dirty="0" smtClean="0">
                <a:latin typeface="Bookman Old Style" panose="02050604050505020204" pitchFamily="18" charset="0"/>
              </a:rPr>
              <a:t>Jacques Denicol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</a:t>
            </a:r>
            <a:r>
              <a:rPr lang="pt-BR" sz="2000" dirty="0" smtClean="0">
                <a:latin typeface="Bookman Old Style" panose="02050604050505020204" pitchFamily="18" charset="0"/>
              </a:rPr>
              <a:t>1875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1949 </a:t>
            </a:r>
            <a:endParaRPr lang="pt-BR" sz="2000" b="1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Humberto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        </a:t>
            </a:r>
            <a:r>
              <a:rPr lang="pt-BR" sz="2000" dirty="0" smtClean="0">
                <a:latin typeface="Bookman Old Style" panose="02050604050505020204" pitchFamily="18" charset="0"/>
              </a:rPr>
              <a:t>-----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-----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Ernesto Amândio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</a:t>
            </a:r>
            <a:r>
              <a:rPr lang="pt-BR" sz="2000" dirty="0" smtClean="0">
                <a:latin typeface="Bookman Old Style" panose="02050604050505020204" pitchFamily="18" charset="0"/>
              </a:rPr>
              <a:t>-----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-----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endParaRPr lang="pt-BR" sz="1400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(</a:t>
            </a:r>
            <a:r>
              <a:rPr lang="pt-BR" sz="1600" dirty="0">
                <a:latin typeface="Bookman Old Style" panose="02050604050505020204" pitchFamily="18" charset="0"/>
              </a:rPr>
              <a:t>Foto oferecida por Lory </a:t>
            </a:r>
            <a:r>
              <a:rPr lang="pt-BR" sz="1600" dirty="0" smtClean="0">
                <a:latin typeface="Bookman Old Style" panose="02050604050505020204" pitchFamily="18" charset="0"/>
              </a:rPr>
              <a:t>M </a:t>
            </a:r>
            <a:r>
              <a:rPr lang="pt-BR" sz="1600" dirty="0">
                <a:latin typeface="Bookman Old Style" panose="02050604050505020204" pitchFamily="18" charset="0"/>
              </a:rPr>
              <a:t>Bonatto </a:t>
            </a:r>
            <a:r>
              <a:rPr lang="pt-BR" sz="1600" dirty="0" smtClean="0">
                <a:latin typeface="Bookman Old Style" panose="02050604050505020204" pitchFamily="18" charset="0"/>
              </a:rPr>
              <a:t>Rosa) </a:t>
            </a:r>
            <a:endParaRPr lang="pt-BR" sz="16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0308">
            <a:off x="355627" y="1074082"/>
            <a:ext cx="6802042" cy="5148517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846092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337873" y="1052736"/>
            <a:ext cx="295824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latin typeface="Bookman Old Style" panose="02050604050505020204" pitchFamily="18" charset="0"/>
              </a:rPr>
              <a:t>   João </a:t>
            </a:r>
            <a:r>
              <a:rPr lang="pt-BR" sz="2400" b="1" dirty="0">
                <a:latin typeface="Bookman Old Style" panose="02050604050505020204" pitchFamily="18" charset="0"/>
              </a:rPr>
              <a:t>Luís </a:t>
            </a:r>
            <a:r>
              <a:rPr lang="pt-BR" sz="2400" b="1" dirty="0" smtClean="0">
                <a:latin typeface="Bookman Old Style" panose="02050604050505020204" pitchFamily="18" charset="0"/>
              </a:rPr>
              <a:t>     Primmaz </a:t>
            </a:r>
            <a:endParaRPr lang="pt-BR" sz="2400" b="1" dirty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>
                <a:latin typeface="Bookman Old Style" panose="02050604050505020204" pitchFamily="18" charset="0"/>
              </a:rPr>
              <a:t>------ 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------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casado com</a:t>
            </a:r>
            <a:endParaRPr lang="pt-BR" sz="2400" dirty="0">
              <a:latin typeface="Bookman Old Style" panose="02050604050505020204" pitchFamily="18" charset="0"/>
            </a:endParaRPr>
          </a:p>
          <a:p>
            <a:endParaRPr lang="pt-BR" sz="800" dirty="0" smtClean="0">
              <a:latin typeface="Bookman Old Style" panose="02050604050505020204" pitchFamily="18" charset="0"/>
            </a:endParaRPr>
          </a:p>
          <a:p>
            <a:r>
              <a:rPr lang="pt-BR" sz="2400" b="1" dirty="0" smtClean="0">
                <a:latin typeface="Bookman Old Style" panose="02050604050505020204" pitchFamily="18" charset="0"/>
              </a:rPr>
              <a:t>   Sofia Sauthier</a:t>
            </a:r>
            <a:endParaRPr lang="pt-BR" sz="2400" dirty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</a:t>
            </a:r>
            <a:r>
              <a:rPr lang="pt-BR" sz="2400" dirty="0" smtClean="0">
                <a:latin typeface="Bookman Old Style" panose="02050604050505020204" pitchFamily="18" charset="0"/>
              </a:rPr>
              <a:t>1889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-----</a:t>
            </a:r>
          </a:p>
          <a:p>
            <a:pPr algn="ctr"/>
            <a:endParaRPr lang="pt-BR" sz="24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algn="ctr"/>
            <a:r>
              <a:rPr lang="pt-BR" sz="2400" dirty="0">
                <a:latin typeface="Bookman Old Style" panose="02050604050505020204" pitchFamily="18" charset="0"/>
              </a:rPr>
              <a:t>Ela </a:t>
            </a:r>
            <a:r>
              <a:rPr lang="pt-BR" sz="2400" dirty="0" smtClean="0">
                <a:latin typeface="Bookman Old Style" panose="02050604050505020204" pitchFamily="18" charset="0"/>
              </a:rPr>
              <a:t>filha </a:t>
            </a:r>
            <a:r>
              <a:rPr lang="pt-BR" sz="2400" dirty="0">
                <a:latin typeface="Bookman Old Style" panose="02050604050505020204" pitchFamily="18" charset="0"/>
              </a:rPr>
              <a:t>de Joseph Antoine </a:t>
            </a:r>
            <a:r>
              <a:rPr lang="pt-BR" sz="2400" dirty="0" smtClean="0">
                <a:latin typeface="Bookman Old Style" panose="02050604050505020204" pitchFamily="18" charset="0"/>
              </a:rPr>
              <a:t>e Marie M. Denicole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Ele </a:t>
            </a:r>
            <a:r>
              <a:rPr lang="pt-BR" sz="2400" dirty="0">
                <a:latin typeface="Bookman Old Style" panose="02050604050505020204" pitchFamily="18" charset="0"/>
              </a:rPr>
              <a:t>filho de </a:t>
            </a:r>
            <a:r>
              <a:rPr lang="pt-BR" sz="2400" dirty="0" smtClean="0">
                <a:latin typeface="Bookman Old Style" panose="02050604050505020204" pitchFamily="18" charset="0"/>
              </a:rPr>
              <a:t>Hippolyte Joseph e Marie Constance Antonie Bays</a:t>
            </a:r>
            <a:endParaRPr lang="pt-BR" sz="2400" dirty="0">
              <a:latin typeface="Bookman Old Style" panose="02050604050505020204" pitchFamily="18" charset="0"/>
            </a:endParaRPr>
          </a:p>
          <a:p>
            <a:endParaRPr lang="pt-BR" sz="800" dirty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Tiveram --- filhos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74" y="1124744"/>
            <a:ext cx="373577" cy="26310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90244" y="5805264"/>
            <a:ext cx="5047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Seus primeiros filhos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Da esq.--------------------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--------------------; ------------------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40" y="748465"/>
            <a:ext cx="3776545" cy="5416839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73" y="2780928"/>
            <a:ext cx="373577" cy="263105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8529606" y="6247007"/>
            <a:ext cx="35430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Seu filho Armando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44" y="864327"/>
            <a:ext cx="4725235" cy="4937244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78544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551162" y="856357"/>
            <a:ext cx="6161462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Maria Luiza Sauthier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1891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r>
              <a:rPr lang="pt-BR" sz="2400" dirty="0">
                <a:latin typeface="Bookman Old Style" panose="02050604050505020204" pitchFamily="18" charset="0"/>
              </a:rPr>
              <a:t>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>
                <a:latin typeface="Bookman Old Style" panose="02050604050505020204" pitchFamily="18" charset="0"/>
              </a:rPr>
              <a:t>c</a:t>
            </a:r>
            <a:r>
              <a:rPr lang="pt-BR" sz="2400" dirty="0" smtClean="0">
                <a:latin typeface="Bookman Old Style" panose="02050604050505020204" pitchFamily="18" charset="0"/>
              </a:rPr>
              <a:t>asou com </a:t>
            </a: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João Théodul </a:t>
            </a:r>
            <a:r>
              <a:rPr lang="pt-BR" sz="2400" b="1" dirty="0">
                <a:latin typeface="Bookman Old Style" panose="02050604050505020204" pitchFamily="18" charset="0"/>
              </a:rPr>
              <a:t>Primmaz 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-----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</a:p>
          <a:p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Com </a:t>
            </a:r>
            <a:r>
              <a:rPr lang="pt-BR" sz="2400" dirty="0">
                <a:latin typeface="Bookman Old Style" panose="02050604050505020204" pitchFamily="18" charset="0"/>
              </a:rPr>
              <a:t>os </a:t>
            </a:r>
            <a:r>
              <a:rPr lang="pt-BR" sz="2400" dirty="0" smtClean="0">
                <a:latin typeface="Bookman Old Style" panose="02050604050505020204" pitchFamily="18" charset="0"/>
              </a:rPr>
              <a:t>filhos: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r>
              <a:rPr lang="pt-BR" sz="2400" dirty="0">
                <a:latin typeface="Bookman Old Style" panose="02050604050505020204" pitchFamily="18" charset="0"/>
              </a:rPr>
              <a:t>Lourenço </a:t>
            </a:r>
            <a:r>
              <a:rPr lang="pt-BR" sz="2400" dirty="0" smtClean="0">
                <a:latin typeface="Bookman Old Style" panose="02050604050505020204" pitchFamily="18" charset="0"/>
              </a:rPr>
              <a:t>Primmaz (o </a:t>
            </a:r>
            <a:r>
              <a:rPr lang="pt-BR" sz="2400" dirty="0">
                <a:latin typeface="Bookman Old Style" panose="02050604050505020204" pitchFamily="18" charset="0"/>
              </a:rPr>
              <a:t>mais velho),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José </a:t>
            </a:r>
            <a:r>
              <a:rPr lang="pt-BR" sz="2400" dirty="0">
                <a:latin typeface="Bookman Old Style" panose="02050604050505020204" pitchFamily="18" charset="0"/>
              </a:rPr>
              <a:t>Primmaz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Edvino </a:t>
            </a:r>
            <a:r>
              <a:rPr lang="pt-BR" sz="2400" dirty="0">
                <a:latin typeface="Bookman Old Style" panose="02050604050505020204" pitchFamily="18" charset="0"/>
              </a:rPr>
              <a:t>Primmaz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Ela filha de Joseph Antoine Sauthier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e Marie Marguérite Denicole e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Ele filho de </a:t>
            </a:r>
            <a:r>
              <a:rPr lang="pt-BR" sz="2400" dirty="0">
                <a:latin typeface="Bookman Old Style" panose="02050604050505020204" pitchFamily="18" charset="0"/>
              </a:rPr>
              <a:t>Hippolyte Joseph </a:t>
            </a:r>
            <a:r>
              <a:rPr lang="pt-BR" sz="2400" dirty="0" smtClean="0">
                <a:latin typeface="Bookman Old Style" panose="02050604050505020204" pitchFamily="18" charset="0"/>
              </a:rPr>
              <a:t>Primmaz e </a:t>
            </a:r>
            <a:r>
              <a:rPr lang="pt-BR" sz="2400" dirty="0">
                <a:latin typeface="Bookman Old Style" panose="02050604050505020204" pitchFamily="18" charset="0"/>
              </a:rPr>
              <a:t>Marie Constance Antonie Bays</a:t>
            </a:r>
          </a:p>
          <a:p>
            <a:endParaRPr lang="pt-BR" sz="2400" dirty="0" smtClean="0">
              <a:latin typeface="Bookman Old Style" panose="02050604050505020204" pitchFamily="18" charset="0"/>
            </a:endParaRPr>
          </a:p>
          <a:p>
            <a:endParaRPr lang="pt-BR" sz="2400" dirty="0">
              <a:latin typeface="Bookman Old Style" panose="02050604050505020204" pitchFamily="18" charset="0"/>
            </a:endParaRPr>
          </a:p>
          <a:p>
            <a:endParaRPr lang="pt-BR" sz="2400" dirty="0" smtClean="0">
              <a:latin typeface="Bookman Old Style" panose="02050604050505020204" pitchFamily="18" charset="0"/>
            </a:endParaRPr>
          </a:p>
          <a:p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864">
            <a:off x="710324" y="928333"/>
            <a:ext cx="4545743" cy="552850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980728"/>
            <a:ext cx="373577" cy="26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67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8182">
            <a:off x="734434" y="914881"/>
            <a:ext cx="3987912" cy="560913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799856" y="980728"/>
            <a:ext cx="2592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latin typeface="Bookman Old Style" panose="02050604050505020204" pitchFamily="18" charset="0"/>
              </a:rPr>
              <a:t>Casal</a:t>
            </a:r>
          </a:p>
          <a:p>
            <a:pPr algn="ctr"/>
            <a:endParaRPr lang="pt-BR" sz="10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4000" b="1" dirty="0">
                <a:latin typeface="Bookman Old Style" panose="02050604050505020204" pitchFamily="18" charset="0"/>
              </a:rPr>
              <a:t>o</a:t>
            </a:r>
            <a:r>
              <a:rPr lang="pt-BR" sz="4000" b="1" smtClean="0">
                <a:latin typeface="Bookman Old Style" panose="02050604050505020204" pitchFamily="18" charset="0"/>
              </a:rPr>
              <a:t>u</a:t>
            </a: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/>
            <a:endParaRPr lang="pt-BR" sz="10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4000" b="1" dirty="0" smtClean="0">
                <a:latin typeface="Bookman Old Style" panose="02050604050505020204" pitchFamily="18" charset="0"/>
              </a:rPr>
              <a:t> Casais</a:t>
            </a:r>
          </a:p>
          <a:p>
            <a:pPr algn="ctr"/>
            <a:r>
              <a:rPr lang="pt-BR" sz="4000" b="1" dirty="0" err="1" smtClean="0">
                <a:latin typeface="Bookman Old Style" panose="02050604050505020204" pitchFamily="18" charset="0"/>
              </a:rPr>
              <a:t>Primmaz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34903">
            <a:off x="7456670" y="670107"/>
            <a:ext cx="4217821" cy="590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052736"/>
            <a:ext cx="6075485" cy="561175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6960096" y="908720"/>
            <a:ext cx="48965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5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Primmaz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3889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2335">
            <a:off x="587207" y="806014"/>
            <a:ext cx="3971675" cy="584181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882738" y="1196752"/>
            <a:ext cx="702108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Bookman Old Style" panose="02050604050505020204" pitchFamily="18" charset="0"/>
              </a:rPr>
              <a:t>Alberto José Sauthier </a:t>
            </a:r>
            <a:r>
              <a:rPr lang="pt-BR" sz="2800" b="1" dirty="0" smtClean="0">
                <a:latin typeface="Bookman Old Style" panose="02050604050505020204" pitchFamily="18" charset="0"/>
              </a:rPr>
              <a:t> </a:t>
            </a:r>
            <a:r>
              <a:rPr lang="pt-BR" sz="28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800" dirty="0" smtClean="0">
                <a:latin typeface="Bookman Old Style" panose="02050604050505020204" pitchFamily="18" charset="0"/>
              </a:rPr>
              <a:t>1880   </a:t>
            </a:r>
            <a:r>
              <a:rPr lang="pt-BR" sz="28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r>
              <a:rPr lang="pt-BR" sz="2800" dirty="0" smtClean="0">
                <a:latin typeface="Bookman Old Style" panose="02050604050505020204" pitchFamily="18" charset="0"/>
              </a:rPr>
              <a:t> esposa</a:t>
            </a:r>
          </a:p>
          <a:p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  <a:r>
              <a:rPr lang="pt-BR" sz="2800" b="1" dirty="0" smtClean="0">
                <a:latin typeface="Bookman Old Style" panose="02050604050505020204" pitchFamily="18" charset="0"/>
              </a:rPr>
              <a:t>Maria </a:t>
            </a:r>
            <a:r>
              <a:rPr lang="pt-BR" sz="2800" b="1" dirty="0" err="1">
                <a:latin typeface="Bookman Old Style" panose="02050604050505020204" pitchFamily="18" charset="0"/>
              </a:rPr>
              <a:t>Primmaz</a:t>
            </a:r>
            <a:r>
              <a:rPr lang="pt-BR" sz="2800" b="1" dirty="0">
                <a:latin typeface="Bookman Old Style" panose="02050604050505020204" pitchFamily="18" charset="0"/>
              </a:rPr>
              <a:t> </a:t>
            </a:r>
            <a:r>
              <a:rPr lang="pt-BR" sz="2800" b="1" dirty="0" smtClean="0">
                <a:latin typeface="Bookman Old Style" panose="02050604050505020204" pitchFamily="18" charset="0"/>
              </a:rPr>
              <a:t>         </a:t>
            </a:r>
            <a:r>
              <a:rPr lang="pt-BR" sz="28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800" dirty="0" smtClean="0">
                <a:latin typeface="Bookman Old Style" panose="02050604050505020204" pitchFamily="18" charset="0"/>
              </a:rPr>
              <a:t>1882   </a:t>
            </a:r>
            <a:r>
              <a:rPr lang="pt-BR" sz="28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1966 </a:t>
            </a:r>
          </a:p>
          <a:p>
            <a:endParaRPr lang="pt-BR" sz="24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Ele filho de Joseph Antoine Sauthier e </a:t>
            </a:r>
          </a:p>
          <a:p>
            <a:pPr algn="ctr"/>
            <a:r>
              <a:rPr lang="pt-BR" sz="2800" dirty="0">
                <a:latin typeface="Bookman Old Style" panose="02050604050505020204" pitchFamily="18" charset="0"/>
              </a:rPr>
              <a:t>Marie Laurette Pignat. 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Ela filha de </a:t>
            </a:r>
            <a:r>
              <a:rPr lang="pt-BR" sz="2800" dirty="0">
                <a:latin typeface="Bookman Old Style" panose="02050604050505020204" pitchFamily="18" charset="0"/>
              </a:rPr>
              <a:t>Hippolyte Joseph </a:t>
            </a:r>
            <a:r>
              <a:rPr lang="pt-BR" sz="2800" dirty="0" smtClean="0">
                <a:latin typeface="Bookman Old Style" panose="02050604050505020204" pitchFamily="18" charset="0"/>
              </a:rPr>
              <a:t>Primmaz </a:t>
            </a:r>
          </a:p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e Marie </a:t>
            </a:r>
            <a:r>
              <a:rPr lang="pt-BR" sz="2800" dirty="0">
                <a:latin typeface="Bookman Old Style" panose="02050604050505020204" pitchFamily="18" charset="0"/>
              </a:rPr>
              <a:t>Constance Antonie Bays</a:t>
            </a:r>
            <a:endParaRPr lang="pt-BR" sz="2800" dirty="0" smtClean="0">
              <a:latin typeface="Bookman Old Style" panose="02050604050505020204" pitchFamily="18" charset="0"/>
            </a:endParaRPr>
          </a:p>
          <a:p>
            <a:pPr algn="ctr"/>
            <a:endParaRPr lang="pt-BR" sz="2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No colo, </a:t>
            </a:r>
            <a:r>
              <a:rPr lang="pt-BR" sz="2800" dirty="0">
                <a:latin typeface="Bookman Old Style" panose="02050604050505020204" pitchFamily="18" charset="0"/>
              </a:rPr>
              <a:t>a filha </a:t>
            </a:r>
            <a:r>
              <a:rPr lang="pt-BR" sz="2800" dirty="0" smtClean="0">
                <a:latin typeface="Bookman Old Style" panose="02050604050505020204" pitchFamily="18" charset="0"/>
              </a:rPr>
              <a:t>Esther </a:t>
            </a:r>
            <a:r>
              <a:rPr lang="pt-BR" sz="2800" dirty="0">
                <a:latin typeface="Bookman Old Style" panose="02050604050505020204" pitchFamily="18" charset="0"/>
              </a:rPr>
              <a:t>aos 9 meses de </a:t>
            </a:r>
            <a:r>
              <a:rPr lang="pt-BR" sz="2800" dirty="0" smtClean="0">
                <a:latin typeface="Bookman Old Style" panose="02050604050505020204" pitchFamily="18" charset="0"/>
              </a:rPr>
              <a:t>idade</a:t>
            </a:r>
          </a:p>
          <a:p>
            <a:endParaRPr lang="pt-BR" sz="2200" dirty="0" smtClean="0">
              <a:latin typeface="Bookman Old Style" panose="02050604050505020204" pitchFamily="18" charset="0"/>
            </a:endParaRPr>
          </a:p>
          <a:p>
            <a:pPr algn="r"/>
            <a:r>
              <a:rPr lang="pt-BR" sz="2200" dirty="0" smtClean="0">
                <a:latin typeface="Bookman Old Style" panose="02050604050505020204" pitchFamily="18" charset="0"/>
              </a:rPr>
              <a:t> </a:t>
            </a:r>
            <a:r>
              <a:rPr lang="pt-BR" sz="2200" dirty="0">
                <a:latin typeface="Bookman Old Style" panose="02050604050505020204" pitchFamily="18" charset="0"/>
              </a:rPr>
              <a:t>Foto de </a:t>
            </a:r>
            <a:r>
              <a:rPr lang="pt-BR" sz="2200" dirty="0" smtClean="0">
                <a:latin typeface="Bookman Old Style" panose="02050604050505020204" pitchFamily="18" charset="0"/>
              </a:rPr>
              <a:t>1907</a:t>
            </a:r>
            <a:endParaRPr lang="pt-BR" sz="2200" dirty="0">
              <a:latin typeface="Bookman Old Style" panose="020506040505050202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0714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106090"/>
            <a:ext cx="4896544" cy="559605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159896" y="764704"/>
            <a:ext cx="676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Fam. Anastácia Sauthier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José Emer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75920" y="1964353"/>
            <a:ext cx="65527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Filhos:</a:t>
            </a:r>
          </a:p>
          <a:p>
            <a:pPr lvl="0"/>
            <a:r>
              <a:rPr lang="pt-BR" sz="1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/>
            </a:r>
            <a:b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</a:b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 lvl="0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 lvl="0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 lvl="0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 marL="442913" indent="-442913">
              <a:buNone/>
            </a:pPr>
            <a:r>
              <a:rPr lang="pt-BR" sz="2700" dirty="0" smtClean="0">
                <a:latin typeface="Bookman Old Style" panose="02050604050505020204" pitchFamily="18" charset="0"/>
              </a:rPr>
              <a:t>   Filha de: Alberto José Sauthier </a:t>
            </a:r>
          </a:p>
          <a:p>
            <a:pPr marL="442913" indent="-442913" algn="ctr">
              <a:buNone/>
            </a:pPr>
            <a:r>
              <a:rPr lang="pt-BR" sz="2700" dirty="0">
                <a:latin typeface="Bookman Old Style" panose="02050604050505020204" pitchFamily="18" charset="0"/>
              </a:rPr>
              <a:t> </a:t>
            </a:r>
            <a:r>
              <a:rPr lang="pt-BR" sz="2700" dirty="0" smtClean="0">
                <a:latin typeface="Bookman Old Style" panose="02050604050505020204" pitchFamily="18" charset="0"/>
              </a:rPr>
              <a:t>       e Maria Primmaz </a:t>
            </a:r>
            <a:endParaRPr lang="pt-BR" sz="2700" dirty="0">
              <a:latin typeface="Bookman Old Style" panose="02050604050505020204" pitchFamily="18" charset="0"/>
            </a:endParaRPr>
          </a:p>
          <a:p>
            <a:pPr marL="442913" indent="-442913" algn="ctr">
              <a:buNone/>
            </a:pPr>
            <a:r>
              <a:rPr lang="pt-BR" sz="2700" dirty="0" smtClean="0">
                <a:latin typeface="Bookman Old Style" panose="02050604050505020204" pitchFamily="18" charset="0"/>
              </a:rPr>
              <a:t>Neta de: </a:t>
            </a:r>
            <a:r>
              <a:rPr lang="pt-BR" sz="2700" dirty="0">
                <a:latin typeface="Bookman Old Style" panose="02050604050505020204" pitchFamily="18" charset="0"/>
              </a:rPr>
              <a:t>Joseph Antoine Sauthier </a:t>
            </a:r>
            <a:endParaRPr lang="pt-BR" sz="27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700" dirty="0" smtClean="0">
                <a:latin typeface="Bookman Old Style" panose="02050604050505020204" pitchFamily="18" charset="0"/>
              </a:rPr>
              <a:t>         e Marie </a:t>
            </a:r>
            <a:r>
              <a:rPr lang="pt-BR" sz="2700" dirty="0">
                <a:latin typeface="Bookman Old Style" panose="02050604050505020204" pitchFamily="18" charset="0"/>
              </a:rPr>
              <a:t>Marguérite </a:t>
            </a:r>
            <a:r>
              <a:rPr lang="pt-BR" sz="2700" dirty="0" smtClean="0">
                <a:latin typeface="Bookman Old Style" panose="02050604050505020204" pitchFamily="18" charset="0"/>
              </a:rPr>
              <a:t>Denicole; Hippolyte </a:t>
            </a:r>
            <a:r>
              <a:rPr lang="pt-BR" sz="2700" dirty="0">
                <a:latin typeface="Bookman Old Style" panose="02050604050505020204" pitchFamily="18" charset="0"/>
              </a:rPr>
              <a:t>Joseph Primmaz e </a:t>
            </a:r>
          </a:p>
          <a:p>
            <a:pPr algn="ctr"/>
            <a:r>
              <a:rPr lang="pt-BR" sz="2700" dirty="0" smtClean="0">
                <a:latin typeface="Bookman Old Style" panose="02050604050505020204" pitchFamily="18" charset="0"/>
              </a:rPr>
              <a:t>   Marie </a:t>
            </a:r>
            <a:r>
              <a:rPr lang="pt-BR" sz="2700" dirty="0">
                <a:latin typeface="Bookman Old Style" panose="02050604050505020204" pitchFamily="18" charset="0"/>
              </a:rPr>
              <a:t>Constance Antonie </a:t>
            </a:r>
            <a:r>
              <a:rPr lang="pt-BR" sz="2700" dirty="0" smtClean="0">
                <a:latin typeface="Bookman Old Style" panose="02050604050505020204" pitchFamily="18" charset="0"/>
              </a:rPr>
              <a:t>Bays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01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951984" y="908720"/>
            <a:ext cx="590465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Bookman Old Style" panose="02050604050505020204" pitchFamily="18" charset="0"/>
              </a:rPr>
              <a:t>Miguel Gonzatti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>
                <a:latin typeface="Bookman Old Style" panose="02050604050505020204" pitchFamily="18" charset="0"/>
              </a:rPr>
              <a:t>------ 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4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casado com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r>
              <a:rPr lang="pt-BR" sz="2400" b="1" dirty="0" smtClean="0">
                <a:latin typeface="Bookman Old Style" panose="02050604050505020204" pitchFamily="18" charset="0"/>
              </a:rPr>
              <a:t>Adelina </a:t>
            </a:r>
            <a:r>
              <a:rPr lang="pt-BR" sz="2400" b="1" dirty="0">
                <a:latin typeface="Bookman Old Style" panose="02050604050505020204" pitchFamily="18" charset="0"/>
              </a:rPr>
              <a:t>Alice Sauthier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1893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-----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com </a:t>
            </a:r>
            <a:r>
              <a:rPr lang="pt-BR" sz="2400" dirty="0">
                <a:latin typeface="Bookman Old Style" panose="02050604050505020204" pitchFamily="18" charset="0"/>
              </a:rPr>
              <a:t>os filhos: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Amândio</a:t>
            </a:r>
            <a:r>
              <a:rPr lang="pt-BR" sz="2400" dirty="0">
                <a:latin typeface="Bookman Old Style" panose="02050604050505020204" pitchFamily="18" charset="0"/>
              </a:rPr>
              <a:t>, Avelino e Matilde.</a:t>
            </a:r>
          </a:p>
          <a:p>
            <a:endParaRPr lang="pt-BR" sz="10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>
                <a:latin typeface="Bookman Old Style" panose="02050604050505020204" pitchFamily="18" charset="0"/>
              </a:rPr>
              <a:t>Ela filha de Joseph Antoine Sauthier </a:t>
            </a:r>
          </a:p>
          <a:p>
            <a:pPr algn="ctr"/>
            <a:r>
              <a:rPr lang="pt-BR" sz="2400" dirty="0">
                <a:latin typeface="Bookman Old Style" panose="02050604050505020204" pitchFamily="18" charset="0"/>
              </a:rPr>
              <a:t>e Marie </a:t>
            </a:r>
            <a:r>
              <a:rPr lang="pt-BR" sz="2400" dirty="0" smtClean="0">
                <a:latin typeface="Bookman Old Style" panose="02050604050505020204" pitchFamily="18" charset="0"/>
              </a:rPr>
              <a:t>Marguérite </a:t>
            </a:r>
            <a:r>
              <a:rPr lang="pt-BR" sz="2400" dirty="0">
                <a:latin typeface="Bookman Old Style" panose="02050604050505020204" pitchFamily="18" charset="0"/>
              </a:rPr>
              <a:t>Denicole e </a:t>
            </a:r>
          </a:p>
          <a:p>
            <a:pPr algn="ctr"/>
            <a:endParaRPr lang="pt-BR" sz="10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Ele </a:t>
            </a:r>
            <a:r>
              <a:rPr lang="pt-BR" sz="2400" dirty="0">
                <a:latin typeface="Bookman Old Style" panose="02050604050505020204" pitchFamily="18" charset="0"/>
              </a:rPr>
              <a:t>filho de -------------------------------</a:t>
            </a:r>
          </a:p>
          <a:p>
            <a:endParaRPr lang="pt-BR" sz="1000" dirty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Filhos: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  Balduino Floribaldo, 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  Margarida 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  Isidoro</a:t>
            </a:r>
          </a:p>
          <a:p>
            <a:endParaRPr lang="pt-BR" sz="1000" dirty="0" smtClean="0">
              <a:latin typeface="Bookman Old Style" panose="02050604050505020204" pitchFamily="18" charset="0"/>
            </a:endParaRPr>
          </a:p>
          <a:p>
            <a:r>
              <a:rPr lang="pt-BR" sz="2400" dirty="0">
                <a:latin typeface="Bookman Old Style" panose="02050604050505020204" pitchFamily="18" charset="0"/>
              </a:rPr>
              <a:t>O casal teve </a:t>
            </a:r>
            <a:r>
              <a:rPr lang="pt-BR" sz="2400" dirty="0" smtClean="0">
                <a:latin typeface="Bookman Old Style" panose="02050604050505020204" pitchFamily="18" charset="0"/>
              </a:rPr>
              <a:t>mais quatro filhos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407" y="1772816"/>
            <a:ext cx="373577" cy="26310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7705">
            <a:off x="851271" y="869789"/>
            <a:ext cx="4121429" cy="5663488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74291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25" y="1153941"/>
            <a:ext cx="8375055" cy="544341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760296" y="899033"/>
            <a:ext cx="32403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latin typeface="Bookman Old Style" panose="02050604050505020204" pitchFamily="18" charset="0"/>
              </a:rPr>
              <a:t>Da </a:t>
            </a:r>
            <a:r>
              <a:rPr lang="pt-BR" sz="2400" i="1" dirty="0" smtClean="0">
                <a:latin typeface="Bookman Old Style" panose="02050604050505020204" pitchFamily="18" charset="0"/>
              </a:rPr>
              <a:t>esq. p/ </a:t>
            </a:r>
            <a:r>
              <a:rPr lang="pt-BR" sz="2400" i="1" dirty="0">
                <a:latin typeface="Bookman Old Style" panose="02050604050505020204" pitchFamily="18" charset="0"/>
              </a:rPr>
              <a:t>a </a:t>
            </a:r>
            <a:r>
              <a:rPr lang="pt-BR" sz="2400" i="1" dirty="0" smtClean="0">
                <a:latin typeface="Bookman Old Style" panose="02050604050505020204" pitchFamily="18" charset="0"/>
              </a:rPr>
              <a:t>dir.:</a:t>
            </a:r>
          </a:p>
          <a:p>
            <a:endParaRPr lang="pt-BR" sz="1000" i="1" dirty="0">
              <a:latin typeface="Bookman Old Style" panose="02050604050505020204" pitchFamily="18" charset="0"/>
            </a:endParaRPr>
          </a:p>
          <a:p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latin typeface="Bookman Old Style" panose="02050604050505020204" pitchFamily="18" charset="0"/>
              </a:rPr>
              <a:t>Gustavo Bondan</a:t>
            </a:r>
          </a:p>
          <a:p>
            <a:endParaRPr lang="pt-BR" sz="10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solidFill>
                  <a:prstClr val="black"/>
                </a:solidFill>
              </a:rPr>
              <a:t>•</a:t>
            </a:r>
            <a:r>
              <a:rPr lang="pt-BR" sz="2400" dirty="0">
                <a:latin typeface="Bookman Old Style" panose="02050604050505020204" pitchFamily="18" charset="0"/>
              </a:rPr>
              <a:t> </a:t>
            </a:r>
            <a:r>
              <a:rPr lang="pt-BR" sz="2400" dirty="0" smtClean="0">
                <a:latin typeface="Bookman Old Style" panose="02050604050505020204" pitchFamily="18" charset="0"/>
              </a:rPr>
              <a:t>Clemente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 Raymundo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   Sauthier </a:t>
            </a:r>
            <a:r>
              <a:rPr lang="pt-BR" sz="2400" dirty="0"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1898</a:t>
            </a:r>
          </a:p>
          <a:p>
            <a:endParaRPr lang="pt-BR" sz="1000" dirty="0">
              <a:solidFill>
                <a:prstClr val="black"/>
              </a:solidFill>
            </a:endParaRPr>
          </a:p>
          <a:p>
            <a:r>
              <a:rPr lang="pt-BR" sz="2400" dirty="0" smtClean="0">
                <a:solidFill>
                  <a:prstClr val="black"/>
                </a:solidFill>
              </a:rPr>
              <a:t>•</a:t>
            </a:r>
            <a:r>
              <a:rPr lang="pt-BR" sz="2400" dirty="0">
                <a:latin typeface="Bookman Old Style" panose="02050604050505020204" pitchFamily="18" charset="0"/>
              </a:rPr>
              <a:t> </a:t>
            </a:r>
            <a:r>
              <a:rPr lang="pt-BR" sz="2400" dirty="0" smtClean="0">
                <a:latin typeface="Bookman Old Style" panose="02050604050505020204" pitchFamily="18" charset="0"/>
              </a:rPr>
              <a:t>Prospére Adolfo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 Bondan </a:t>
            </a:r>
            <a:r>
              <a:rPr lang="pt-BR" sz="2400" dirty="0"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1889</a:t>
            </a:r>
          </a:p>
          <a:p>
            <a:endParaRPr lang="pt-BR" sz="1000" dirty="0">
              <a:solidFill>
                <a:prstClr val="black"/>
              </a:solidFill>
            </a:endParaRPr>
          </a:p>
          <a:p>
            <a:r>
              <a:rPr lang="pt-BR" sz="2400" dirty="0" smtClean="0">
                <a:solidFill>
                  <a:prstClr val="black"/>
                </a:solidFill>
              </a:rPr>
              <a:t>•</a:t>
            </a:r>
            <a:r>
              <a:rPr lang="pt-BR" sz="2400" dirty="0">
                <a:latin typeface="Bookman Old Style" panose="02050604050505020204" pitchFamily="18" charset="0"/>
              </a:rPr>
              <a:t>Emílio </a:t>
            </a:r>
            <a:r>
              <a:rPr lang="pt-BR" sz="2400" dirty="0" smtClean="0">
                <a:latin typeface="Bookman Old Style" panose="02050604050505020204" pitchFamily="18" charset="0"/>
              </a:rPr>
              <a:t>José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 Sauthier </a:t>
            </a:r>
            <a:r>
              <a:rPr lang="pt-BR" sz="2400" dirty="0"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1895</a:t>
            </a:r>
          </a:p>
          <a:p>
            <a:pPr algn="ctr"/>
            <a:endParaRPr lang="pt-BR" sz="2400" dirty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Gustavo e Prospére eram filhos de Maurice Bondan e Felicia Guex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610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6928</TotalTime>
  <Words>767</Words>
  <Application>Microsoft Office PowerPoint</Application>
  <PresentationFormat>Widescreen</PresentationFormat>
  <Paragraphs>220</Paragraphs>
  <Slides>19</Slides>
  <Notes>1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Adobe Hebrew</vt:lpstr>
      <vt:lpstr>Bookman Old Style</vt:lpstr>
      <vt:lpstr>Calibri</vt:lpstr>
      <vt:lpstr>Constantia</vt:lpstr>
      <vt:lpstr>Wingdings</vt:lpstr>
      <vt:lpstr>Wingdings 2</vt:lpstr>
      <vt:lpstr>Fluxo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Aluno</dc:creator>
  <cp:lastModifiedBy>Usuário do Windows</cp:lastModifiedBy>
  <cp:revision>525</cp:revision>
  <dcterms:created xsi:type="dcterms:W3CDTF">2014-07-29T22:52:26Z</dcterms:created>
  <dcterms:modified xsi:type="dcterms:W3CDTF">2025-01-07T11:27:47Z</dcterms:modified>
</cp:coreProperties>
</file>