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5"/>
  </p:notesMasterIdLst>
  <p:handoutMasterIdLst>
    <p:handoutMasterId r:id="rId46"/>
  </p:handoutMasterIdLst>
  <p:sldIdLst>
    <p:sldId id="261" r:id="rId3"/>
    <p:sldId id="446" r:id="rId4"/>
    <p:sldId id="378" r:id="rId5"/>
    <p:sldId id="447" r:id="rId6"/>
    <p:sldId id="453" r:id="rId7"/>
    <p:sldId id="471" r:id="rId8"/>
    <p:sldId id="473" r:id="rId9"/>
    <p:sldId id="474" r:id="rId10"/>
    <p:sldId id="430" r:id="rId11"/>
    <p:sldId id="399" r:id="rId12"/>
    <p:sldId id="454" r:id="rId13"/>
    <p:sldId id="455" r:id="rId14"/>
    <p:sldId id="457" r:id="rId15"/>
    <p:sldId id="458" r:id="rId16"/>
    <p:sldId id="459" r:id="rId17"/>
    <p:sldId id="432" r:id="rId18"/>
    <p:sldId id="468" r:id="rId19"/>
    <p:sldId id="469" r:id="rId20"/>
    <p:sldId id="449" r:id="rId21"/>
    <p:sldId id="464" r:id="rId22"/>
    <p:sldId id="465" r:id="rId23"/>
    <p:sldId id="470" r:id="rId24"/>
    <p:sldId id="466" r:id="rId25"/>
    <p:sldId id="467" r:id="rId26"/>
    <p:sldId id="426" r:id="rId27"/>
    <p:sldId id="427" r:id="rId28"/>
    <p:sldId id="433" r:id="rId29"/>
    <p:sldId id="428" r:id="rId30"/>
    <p:sldId id="434" r:id="rId31"/>
    <p:sldId id="438" r:id="rId32"/>
    <p:sldId id="445" r:id="rId33"/>
    <p:sldId id="440" r:id="rId34"/>
    <p:sldId id="424" r:id="rId35"/>
    <p:sldId id="439" r:id="rId36"/>
    <p:sldId id="441" r:id="rId37"/>
    <p:sldId id="442" r:id="rId38"/>
    <p:sldId id="443" r:id="rId39"/>
    <p:sldId id="450" r:id="rId40"/>
    <p:sldId id="475" r:id="rId41"/>
    <p:sldId id="476" r:id="rId42"/>
    <p:sldId id="451" r:id="rId43"/>
    <p:sldId id="47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2890" autoAdjust="0"/>
  </p:normalViewPr>
  <p:slideViewPr>
    <p:cSldViewPr snapToGrid="0">
      <p:cViewPr varScale="1">
        <p:scale>
          <a:sx n="54" d="100"/>
          <a:sy n="54" d="100"/>
        </p:scale>
        <p:origin x="138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02/01/2025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02/01/2025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555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2211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9663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614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03860" y="244384"/>
            <a:ext cx="11377749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>
                <a:latin typeface="Bookman Old Style" panose="02050604050505020204" pitchFamily="18" charset="0"/>
              </a:rPr>
              <a:t>ASSOCIAÇÃO  SUÍÇO-</a:t>
            </a:r>
            <a:r>
              <a:rPr lang="pt-BR" sz="6000" b="1" dirty="0" err="1" smtClean="0">
                <a:latin typeface="Bookman Old Style" panose="02050604050505020204" pitchFamily="18" charset="0"/>
              </a:rPr>
              <a:t>VALESANA</a:t>
            </a:r>
            <a:r>
              <a:rPr lang="pt-BR" sz="6000" b="1" dirty="0" smtClean="0">
                <a:latin typeface="Bookman Old Style" panose="02050604050505020204" pitchFamily="18" charset="0"/>
              </a:rPr>
              <a:t>  DO  BRASIL</a:t>
            </a:r>
          </a:p>
          <a:p>
            <a:pPr algn="ctr">
              <a:lnSpc>
                <a:spcPct val="90000"/>
              </a:lnSpc>
            </a:pPr>
            <a:r>
              <a:rPr lang="pt-BR" sz="6600" b="1" dirty="0" smtClean="0">
                <a:latin typeface="Bookman Old Style" panose="02050604050505020204" pitchFamily="18" charset="0"/>
              </a:rPr>
              <a:t>- </a:t>
            </a:r>
            <a:r>
              <a:rPr lang="pt-BR" sz="66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6600" b="1" dirty="0" smtClean="0">
                <a:latin typeface="Bookman Old Style" panose="02050604050505020204" pitchFamily="18" charset="0"/>
              </a:rPr>
              <a:t> -</a:t>
            </a:r>
          </a:p>
          <a:p>
            <a:pPr algn="ctr">
              <a:lnSpc>
                <a:spcPct val="90000"/>
              </a:lnSpc>
            </a:pPr>
            <a:endParaRPr lang="pt-BR" sz="2800" b="1" dirty="0" smtClean="0"/>
          </a:p>
          <a:p>
            <a:pPr algn="ctr">
              <a:lnSpc>
                <a:spcPct val="90000"/>
              </a:lnSpc>
            </a:pPr>
            <a:r>
              <a:rPr lang="pt-BR" sz="5000" b="1" dirty="0" smtClean="0"/>
              <a:t>D</a:t>
            </a:r>
            <a:r>
              <a:rPr lang="pt-BR" sz="5000" b="1" dirty="0" smtClean="0">
                <a:latin typeface="Bookman Old Style" panose="02050604050505020204" pitchFamily="18" charset="0"/>
              </a:rPr>
              <a:t>ATAS  COMEMORATIVAS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5000" b="1" dirty="0" smtClean="0">
                <a:latin typeface="Bookman Old Style" panose="02050604050505020204" pitchFamily="18" charset="0"/>
              </a:rPr>
              <a:t>REFERENTES  À  IMIGRAÇÃO 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5000" b="1" dirty="0" smtClean="0">
                <a:latin typeface="Bookman Old Style" panose="02050604050505020204" pitchFamily="18" charset="0"/>
              </a:rPr>
              <a:t>SUÍÇO-</a:t>
            </a:r>
            <a:r>
              <a:rPr lang="pt-BR" sz="5000" b="1" dirty="0" err="1" smtClean="0">
                <a:latin typeface="Bookman Old Style" panose="02050604050505020204" pitchFamily="18" charset="0"/>
              </a:rPr>
              <a:t>VALESANA</a:t>
            </a:r>
            <a:r>
              <a:rPr lang="pt-BR" sz="5000" b="1" dirty="0" smtClean="0">
                <a:latin typeface="Bookman Old Style" panose="02050604050505020204" pitchFamily="18" charset="0"/>
              </a:rPr>
              <a:t>  NO RS, CUJO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5000" b="1" dirty="0" smtClean="0">
                <a:latin typeface="Bookman Old Style" panose="02050604050505020204" pitchFamily="18" charset="0"/>
              </a:rPr>
              <a:t>BERÇO  É  CARLOS  BARBOSA</a:t>
            </a:r>
            <a:endParaRPr lang="pt-BR" sz="5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5883"/>
            <a:ext cx="11430000" cy="61292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3254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90" y="904392"/>
            <a:ext cx="8342761" cy="56297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CaixaDeTexto 4"/>
          <p:cNvSpPr txBox="1"/>
          <p:nvPr/>
        </p:nvSpPr>
        <p:spPr>
          <a:xfrm flipH="1">
            <a:off x="19049" y="43311"/>
            <a:ext cx="8934447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900" b="1" dirty="0" err="1" smtClean="0">
                <a:latin typeface="Bookman Old Style" panose="02050604050505020204" pitchFamily="18" charset="0"/>
              </a:rPr>
              <a:t>RETROUVAILLES</a:t>
            </a:r>
            <a:r>
              <a:rPr lang="pt-BR" sz="3900" b="1" dirty="0" smtClean="0">
                <a:latin typeface="Bookman Old Style" panose="02050604050505020204" pitchFamily="18" charset="0"/>
              </a:rPr>
              <a:t> – </a:t>
            </a:r>
            <a:r>
              <a:rPr lang="pt-BR" sz="3900" b="1" dirty="0" err="1" smtClean="0">
                <a:latin typeface="Bookman Old Style" panose="02050604050505020204" pitchFamily="18" charset="0"/>
              </a:rPr>
              <a:t>SAXON</a:t>
            </a:r>
            <a:r>
              <a:rPr lang="pt-BR" sz="3900" b="1" dirty="0" smtClean="0">
                <a:latin typeface="Bookman Old Style" panose="02050604050505020204" pitchFamily="18" charset="0"/>
              </a:rPr>
              <a:t> 1991</a:t>
            </a:r>
            <a:endParaRPr lang="pt-BR" sz="39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 rot="10800000" flipH="1" flipV="1">
            <a:off x="8782051" y="643991"/>
            <a:ext cx="3409949" cy="615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Reunião</a:t>
            </a:r>
          </a:p>
          <a:p>
            <a:pPr algn="ctr"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d</a:t>
            </a:r>
            <a:r>
              <a:rPr lang="pt-BR" sz="3600" b="1" dirty="0" smtClean="0">
                <a:latin typeface="Bookman Old Style" panose="02050604050505020204" pitchFamily="18" charset="0"/>
              </a:rPr>
              <a:t>a comitiva brasileira, descendente dos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valesanos</a:t>
            </a:r>
            <a:r>
              <a:rPr lang="pt-BR" sz="3600" b="1" dirty="0" smtClean="0">
                <a:latin typeface="Bookman Old Style" panose="02050604050505020204" pitchFamily="18" charset="0"/>
              </a:rPr>
              <a:t> vindos de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Saxon</a:t>
            </a:r>
            <a:r>
              <a:rPr lang="pt-BR" sz="3600" b="1" dirty="0" smtClean="0">
                <a:latin typeface="Bookman Old Style" panose="02050604050505020204" pitchFamily="18" charset="0"/>
              </a:rPr>
              <a:t>, com os primos suíços desta Comuna</a:t>
            </a:r>
          </a:p>
          <a:p>
            <a:pPr algn="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600" b="1" dirty="0" smtClean="0">
                <a:latin typeface="Bookman Old Style" panose="02050604050505020204" pitchFamily="18" charset="0"/>
              </a:rPr>
              <a:t>25/7 a 5/8 1991</a:t>
            </a:r>
            <a:r>
              <a:rPr lang="pt-BR" sz="3200" b="1" dirty="0" smtClean="0">
                <a:latin typeface="Bookman Old Style" panose="02050604050505020204" pitchFamily="18" charset="0"/>
              </a:rPr>
              <a:t>  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02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47700" y="209550"/>
            <a:ext cx="1087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b="1" dirty="0" err="1" smtClean="0">
                <a:latin typeface="Bookman Old Style" panose="02050604050505020204" pitchFamily="18" charset="0"/>
              </a:rPr>
              <a:t>Nominata</a:t>
            </a:r>
            <a:r>
              <a:rPr lang="pt-BR" sz="4000" b="1" dirty="0" smtClean="0">
                <a:latin typeface="Bookman Old Style" panose="02050604050505020204" pitchFamily="18" charset="0"/>
              </a:rPr>
              <a:t> do Grupo do Brasil e de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Saxon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1281" y="1093997"/>
            <a:ext cx="4236028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 – Élida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200" b="1" dirty="0" err="1" smtClean="0">
                <a:latin typeface="Bookman Old Style" panose="02050604050505020204" pitchFamily="18" charset="0"/>
              </a:rPr>
              <a:t>Comparsi</a:t>
            </a:r>
            <a:endParaRPr lang="pt-BR" sz="2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Nelsi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Bondan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4 – Inês Natalina Canal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5 – Ivone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Denicol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6 – Nair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Bondan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7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8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Nila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Bondan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9 – José Albino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Denicol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10 – Doroti A.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Chemello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11 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12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13 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14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15 – Ivo Canal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16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17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Dorilde</a:t>
            </a:r>
            <a:r>
              <a:rPr lang="pt-BR" sz="2400" b="1" dirty="0" smtClean="0">
                <a:latin typeface="Bookman Old Style" panose="02050604050505020204" pitchFamily="18" charset="0"/>
              </a:rPr>
              <a:t> B.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229097" y="1093997"/>
            <a:ext cx="4353794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18 – Albino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19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20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21 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>
                <a:latin typeface="Bookman Old Style" panose="02050604050505020204" pitchFamily="18" charset="0"/>
              </a:rPr>
              <a:t>22 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23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24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25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26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27 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28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29 – Maria Salete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Denicol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30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31 – José Ivo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Denicol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32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33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34 </a:t>
            </a:r>
            <a:r>
              <a:rPr lang="pt-BR" sz="2400" b="1" dirty="0">
                <a:latin typeface="Bookman Old Style" panose="02050604050505020204" pitchFamily="18" charset="0"/>
              </a:rPr>
              <a:t>– </a:t>
            </a:r>
            <a:r>
              <a:rPr lang="pt-BR" sz="2400" b="1" dirty="0" err="1">
                <a:latin typeface="Bookman Old Style" panose="02050604050505020204" pitchFamily="18" charset="0"/>
              </a:rPr>
              <a:t>Valesana</a:t>
            </a:r>
            <a:endParaRPr lang="pt-BR" sz="2400" b="1" dirty="0" smtClean="0"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128161" y="1683330"/>
            <a:ext cx="4897583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35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36 – Ignez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400" b="1" dirty="0" smtClean="0">
                <a:latin typeface="Bookman Old Style" panose="02050604050505020204" pitchFamily="18" charset="0"/>
              </a:rPr>
              <a:t> Canal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37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Elita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Baldasso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Fachini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38 – </a:t>
            </a:r>
            <a:r>
              <a:rPr lang="pt-BR" sz="2300" b="1" dirty="0" err="1" smtClean="0">
                <a:latin typeface="Bookman Old Style" panose="02050604050505020204" pitchFamily="18" charset="0"/>
              </a:rPr>
              <a:t>Nilsa</a:t>
            </a:r>
            <a:r>
              <a:rPr lang="pt-BR" sz="2300" b="1" dirty="0" smtClean="0">
                <a:latin typeface="Bookman Old Style" panose="02050604050505020204" pitchFamily="18" charset="0"/>
              </a:rPr>
              <a:t> Sophia </a:t>
            </a:r>
            <a:r>
              <a:rPr lang="pt-BR" sz="23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300" b="1" dirty="0" smtClean="0">
                <a:latin typeface="Bookman Old Style" panose="02050604050505020204" pitchFamily="18" charset="0"/>
              </a:rPr>
              <a:t> Canal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39 – Silvia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Artico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40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000" b="1" dirty="0" smtClean="0">
                <a:latin typeface="Bookman Old Style" panose="02050604050505020204" pitchFamily="18" charset="0"/>
              </a:rPr>
              <a:t>Augustinho </a:t>
            </a:r>
            <a:r>
              <a:rPr lang="pt-BR" sz="2200" b="1" dirty="0" err="1" smtClean="0">
                <a:latin typeface="Bookman Old Style" panose="02050604050505020204" pitchFamily="18" charset="0"/>
              </a:rPr>
              <a:t>Chemello</a:t>
            </a:r>
            <a:endParaRPr lang="pt-BR" sz="2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41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Valesano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42 –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Erminia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Leonilda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400" b="1" dirty="0" smtClean="0">
                <a:latin typeface="Bookman Old Style" panose="02050604050505020204" pitchFamily="18" charset="0"/>
              </a:rPr>
              <a:t>  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59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64" y="410554"/>
            <a:ext cx="11372850" cy="60703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6704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05" y="376518"/>
            <a:ext cx="11432779" cy="60674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9529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84" y="412374"/>
            <a:ext cx="11296382" cy="60663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2884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9" y="466165"/>
            <a:ext cx="11132108" cy="59525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0694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58262" y="140677"/>
            <a:ext cx="11799276" cy="68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COMEMORAÇÃO DOS 125 ANOS DA IMIGRAÇÃO SUÍÇO-VALESANA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HOMENAGEN AOS IMIGRANTES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PRAÇA  </a:t>
            </a:r>
            <a:r>
              <a:rPr kumimoji="0" lang="pt-BR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CLEMENTE  RAYMUNDO SAUTHIER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CARLOS </a:t>
            </a: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BARBOSA</a:t>
            </a:r>
            <a:r>
              <a:rPr kumimoji="0" lang="pt-BR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ABRIL </a:t>
            </a:r>
            <a:r>
              <a:rPr kumimoji="0" lang="pt-BR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2000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3691AA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57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52" y="384048"/>
            <a:ext cx="9952891" cy="60870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CaixaDeTexto 4"/>
          <p:cNvSpPr txBox="1"/>
          <p:nvPr/>
        </p:nvSpPr>
        <p:spPr>
          <a:xfrm rot="16200000">
            <a:off x="8236994" y="2652520"/>
            <a:ext cx="64008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err="1" smtClean="0">
                <a:latin typeface="Bookman Old Style" panose="02050604050505020204" pitchFamily="18" charset="0"/>
              </a:rPr>
              <a:t>Valesanos</a:t>
            </a:r>
            <a:r>
              <a:rPr lang="pt-BR" sz="3600" b="1" dirty="0" smtClean="0">
                <a:latin typeface="Bookman Old Style" panose="02050604050505020204" pitchFamily="18" charset="0"/>
              </a:rPr>
              <a:t> da Argentina, Suíça e brasileiros vindos para os festejos de 2000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0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339853"/>
            <a:ext cx="9658350" cy="61447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aixaDeTexto 1"/>
          <p:cNvSpPr txBox="1"/>
          <p:nvPr/>
        </p:nvSpPr>
        <p:spPr>
          <a:xfrm rot="16200000">
            <a:off x="7872985" y="2703918"/>
            <a:ext cx="6729983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400" b="1" dirty="0" smtClean="0">
                <a:latin typeface="Bookman Old Style" panose="02050604050505020204" pitchFamily="18" charset="0"/>
              </a:rPr>
              <a:t>Grupo da </a:t>
            </a:r>
            <a:r>
              <a:rPr lang="pt-BR" sz="34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3400" b="1" dirty="0" smtClean="0">
                <a:latin typeface="Bookman Old Style" panose="02050604050505020204" pitchFamily="18" charset="0"/>
              </a:rPr>
              <a:t> nos festejos dos 125 anos da Imigração.</a:t>
            </a:r>
          </a:p>
          <a:p>
            <a:pPr algn="ctr">
              <a:lnSpc>
                <a:spcPct val="90000"/>
              </a:lnSpc>
            </a:pPr>
            <a:r>
              <a:rPr lang="pt-BR" sz="3000" b="1" dirty="0" err="1" smtClean="0">
                <a:latin typeface="Bookman Old Style" panose="02050604050505020204" pitchFamily="18" charset="0"/>
              </a:rPr>
              <a:t>Nominata</a:t>
            </a:r>
            <a:r>
              <a:rPr lang="pt-BR" sz="3000" b="1" dirty="0" smtClean="0">
                <a:latin typeface="Bookman Old Style" panose="02050604050505020204" pitchFamily="18" charset="0"/>
              </a:rPr>
              <a:t> abaixo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9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8150"/>
            <a:ext cx="11296650" cy="5981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4986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8" y="384048"/>
            <a:ext cx="11414760" cy="61081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7785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3" y="417445"/>
            <a:ext cx="11279190" cy="60411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1502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72" y="397566"/>
            <a:ext cx="9094372" cy="61025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/>
          <p:cNvSpPr txBox="1"/>
          <p:nvPr/>
        </p:nvSpPr>
        <p:spPr>
          <a:xfrm rot="16200000">
            <a:off x="7682948" y="2551837"/>
            <a:ext cx="6539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err="1" smtClean="0">
                <a:latin typeface="Bookman Old Style" panose="02050604050505020204" pitchFamily="18" charset="0"/>
              </a:rPr>
              <a:t>Acessoram</a:t>
            </a:r>
            <a:r>
              <a:rPr lang="pt-BR" sz="3000" b="1" dirty="0" smtClean="0">
                <a:latin typeface="Bookman Old Style" panose="02050604050505020204" pitchFamily="18" charset="0"/>
              </a:rPr>
              <a:t>: Rogério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Migot</a:t>
            </a:r>
            <a:r>
              <a:rPr lang="pt-BR" sz="3000" b="1" dirty="0" smtClean="0">
                <a:latin typeface="Bookman Old Style" panose="02050604050505020204" pitchFamily="18" charset="0"/>
              </a:rPr>
              <a:t>, prefeito de CB,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Adonis</a:t>
            </a:r>
            <a:r>
              <a:rPr lang="pt-BR" sz="3000" b="1" dirty="0" smtClean="0">
                <a:latin typeface="Bookman Old Style" panose="02050604050505020204" pitchFamily="18" charset="0"/>
              </a:rPr>
              <a:t> Valdir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Fauth</a:t>
            </a:r>
            <a:r>
              <a:rPr lang="pt-BR" sz="3000" b="1" dirty="0" smtClean="0">
                <a:latin typeface="Bookman Old Style" panose="02050604050505020204" pitchFamily="18" charset="0"/>
              </a:rPr>
              <a:t> e</a:t>
            </a: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 Pe. Ademar Agostinho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Sauthier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8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578629"/>
            <a:ext cx="7048500" cy="486407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95552" y="203454"/>
            <a:ext cx="11837952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Festejos dos 125 Anos da Imigração Suíço-</a:t>
            </a:r>
            <a:r>
              <a:rPr kumimoji="0" lang="pt-BR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Valesana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Praça Clemente Raymundo </a:t>
            </a:r>
            <a:r>
              <a:rPr kumimoji="0" lang="pt-BR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Sauthier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– 2000 </a:t>
            </a:r>
            <a:endParaRPr kumimoji="0" lang="pt-BR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886700" y="1404097"/>
            <a:ext cx="4146804" cy="498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Plantio de uma </a:t>
            </a:r>
            <a:r>
              <a:rPr kumimoji="0" lang="pt-BR" sz="3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Araucaria</a:t>
            </a:r>
            <a:r>
              <a:rPr kumimoji="0" lang="pt-BR" sz="3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Pinheiro brasileiro, planta símbolo do Brasil.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1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Da esq</a:t>
            </a:r>
            <a:r>
              <a:rPr kumimoji="0" lang="pt-BR" sz="3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Adonis Valdir </a:t>
            </a:r>
            <a:r>
              <a:rPr kumimoji="0" lang="pt-BR" sz="3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Fauth</a:t>
            </a:r>
            <a:r>
              <a:rPr kumimoji="0" lang="pt-BR" sz="3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Rogério Migot, Roland Gay- Crosier e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Pe. Ademar Agostinho Sauthier </a:t>
            </a:r>
            <a:endParaRPr kumimoji="0" lang="pt-BR" sz="3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46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5800" y="781050"/>
            <a:ext cx="10934700" cy="546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4800" b="1" dirty="0" smtClean="0">
                <a:latin typeface="Bookman Old Style" panose="02050604050505020204" pitchFamily="18" charset="0"/>
              </a:rPr>
              <a:t> HOMENAGEIA OS 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PRIMEIROS IMIGRANTES 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COM PLACA COMEMORATIVA 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COLOCADA NOS TÚMULOS 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POR OCASIÃO DOS 125 ANOS  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DA IMIGRAÇÃO SUÍÇA NO RS</a:t>
            </a:r>
            <a:endParaRPr lang="pt-BR" sz="4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52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36" y="434991"/>
            <a:ext cx="8151114" cy="602448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357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5" y="484097"/>
            <a:ext cx="4930589" cy="59350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2233301"/>
            <a:ext cx="5369954" cy="41858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/>
          <p:cNvSpPr txBox="1"/>
          <p:nvPr/>
        </p:nvSpPr>
        <p:spPr>
          <a:xfrm>
            <a:off x="6145354" y="135098"/>
            <a:ext cx="5773269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Pe</a:t>
            </a:r>
            <a:r>
              <a:rPr lang="pt-BR" sz="3200" b="1" dirty="0" smtClean="0">
                <a:latin typeface="Bookman Old Style" panose="02050604050505020204" pitchFamily="18" charset="0"/>
              </a:rPr>
              <a:t> Ademar Agostinho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200" b="1" dirty="0" smtClean="0">
                <a:latin typeface="Bookman Old Style" panose="02050604050505020204" pitchFamily="18" charset="0"/>
              </a:rPr>
              <a:t> e Roland Gay-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Crosier</a:t>
            </a:r>
            <a:r>
              <a:rPr lang="pt-BR" sz="3200" b="1" dirty="0" smtClean="0">
                <a:latin typeface="Bookman Old Style" panose="02050604050505020204" pitchFamily="18" charset="0"/>
              </a:rPr>
              <a:t> no cemitério de Santa Clara Baixa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82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547744"/>
            <a:ext cx="11944350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COMEMORAÇÃO </a:t>
            </a:r>
            <a:r>
              <a:rPr kumimoji="0" lang="pt-BR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 ANIVERSÁRIOS: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66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</a:t>
            </a:r>
            <a:r>
              <a:rPr kumimoji="0" lang="pt-BR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10 ANOS  DA </a:t>
            </a:r>
            <a:r>
              <a:rPr kumimoji="0" lang="pt-BR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pt-BR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ASVB</a:t>
            </a:r>
            <a:endParaRPr kumimoji="0" lang="pt-BR" sz="66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1143000" marR="0" lvl="0" indent="-11430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lain" startAt="10"/>
              <a:tabLst/>
              <a:defRPr/>
            </a:pPr>
            <a:endParaRPr kumimoji="0" lang="pt-BR" sz="20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857250" lvl="0" indent="-857250" algn="ctr">
              <a:lnSpc>
                <a:spcPct val="90000"/>
              </a:lnSpc>
              <a:buFont typeface="Wingdings" panose="05000000000000000000" pitchFamily="2" charset="2"/>
              <a:buChar char="M"/>
              <a:defRPr/>
            </a:pPr>
            <a:r>
              <a:rPr kumimoji="0" lang="pt-BR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60  ANOS DE  </a:t>
            </a:r>
            <a:r>
              <a:rPr kumimoji="0" lang="pt-BR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ADONIS</a:t>
            </a:r>
            <a:r>
              <a:rPr kumimoji="0" lang="pt-BR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VALDIR  </a:t>
            </a:r>
            <a:r>
              <a:rPr kumimoji="0" lang="pt-BR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FAUTH</a:t>
            </a:r>
            <a:endParaRPr kumimoji="0" lang="pt-BR" sz="66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 algn="ctr">
              <a:lnSpc>
                <a:spcPct val="90000"/>
              </a:lnSpc>
              <a:defRPr/>
            </a:pP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06/2002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3691AA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72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74" y="2000250"/>
            <a:ext cx="5445252" cy="443255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858" y="2000250"/>
            <a:ext cx="5289042" cy="44135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/>
          <p:cNvSpPr txBox="1"/>
          <p:nvPr/>
        </p:nvSpPr>
        <p:spPr>
          <a:xfrm>
            <a:off x="439674" y="164473"/>
            <a:ext cx="11333226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Roland  Gay-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Crosier</a:t>
            </a:r>
            <a:r>
              <a:rPr lang="pt-BR" sz="3600" b="1" dirty="0" smtClean="0">
                <a:latin typeface="Bookman Old Style" panose="02050604050505020204" pitchFamily="18" charset="0"/>
              </a:rPr>
              <a:t>    e  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Gernot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Haeberling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Autoridades a quem 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3600" b="1" dirty="0" smtClean="0">
                <a:latin typeface="Bookman Old Style" panose="02050604050505020204" pitchFamily="18" charset="0"/>
              </a:rPr>
              <a:t> recebeu o maior apoio, incentivo e admiração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7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2" y="466342"/>
            <a:ext cx="4831974" cy="59706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51" y="471023"/>
            <a:ext cx="5091953" cy="59660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1348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" y="457200"/>
            <a:ext cx="11224422" cy="59578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2951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5" y="411480"/>
            <a:ext cx="11252835" cy="60252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1118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012" y="502024"/>
            <a:ext cx="11492753" cy="596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pt-BR" sz="5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COMEMORAÇÃO DOS </a:t>
            </a:r>
            <a:r>
              <a:rPr lang="pt-BR" sz="5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10 </a:t>
            </a:r>
            <a:r>
              <a:rPr lang="pt-BR" sz="5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ANOS </a:t>
            </a:r>
            <a:r>
              <a:rPr lang="pt-BR" sz="5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 PROJETO</a:t>
            </a:r>
          </a:p>
          <a:p>
            <a:pPr lvl="0" algn="ctr">
              <a:lnSpc>
                <a:spcPct val="90000"/>
              </a:lnSpc>
              <a:defRPr/>
            </a:pPr>
            <a:endParaRPr lang="pt-BR" sz="2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5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‘VALESANOS DEL MUNDO/91’</a:t>
            </a:r>
            <a:endParaRPr lang="pt-BR" sz="5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endParaRPr lang="pt-BR" sz="4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5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 JERÓNIMO NORTE ARGENTINA</a:t>
            </a:r>
            <a:endParaRPr lang="pt-BR" sz="5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endParaRPr lang="pt-BR" sz="4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5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2001</a:t>
            </a:r>
            <a:endParaRPr lang="pt-BR" sz="6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11480"/>
            <a:ext cx="11291046" cy="60345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82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01" y="467405"/>
            <a:ext cx="11119539" cy="593339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1167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88" y="480060"/>
            <a:ext cx="11096536" cy="59370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5351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13" y="458273"/>
            <a:ext cx="8640496" cy="59707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161929" y="412376"/>
            <a:ext cx="3030072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Pe. Ademar Agostinho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Sauthier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2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err="1" smtClean="0">
                <a:latin typeface="Bookman Old Style" panose="02050604050505020204" pitchFamily="18" charset="0"/>
              </a:rPr>
              <a:t>Represe</a:t>
            </a:r>
            <a:r>
              <a:rPr lang="pt-BR" sz="3600" b="1" u="sng" dirty="0" err="1" smtClean="0">
                <a:latin typeface="Bookman Old Style" panose="02050604050505020204" pitchFamily="18" charset="0"/>
              </a:rPr>
              <a:t>n</a:t>
            </a:r>
            <a:endParaRPr lang="pt-BR" sz="3600" b="1" u="sng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err="1" smtClean="0">
                <a:latin typeface="Bookman Old Style" panose="02050604050505020204" pitchFamily="18" charset="0"/>
              </a:rPr>
              <a:t>tando</a:t>
            </a:r>
            <a:r>
              <a:rPr lang="pt-BR" sz="3600" b="1" dirty="0" smtClean="0">
                <a:latin typeface="Bookman Old Style" panose="02050604050505020204" pitchFamily="18" charset="0"/>
              </a:rPr>
              <a:t> a ASVB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em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San Jerónimo Norte, AR</a:t>
            </a:r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06.08.2001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9" y="286872"/>
            <a:ext cx="8420847" cy="640528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767482" y="502024"/>
            <a:ext cx="3191436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600" b="1" dirty="0" err="1" smtClean="0">
                <a:latin typeface="Bookman Old Style" panose="02050604050505020204" pitchFamily="18" charset="0"/>
              </a:rPr>
              <a:t>Esperanza</a:t>
            </a:r>
            <a:r>
              <a:rPr lang="pt-BR" sz="3600" b="1" dirty="0" smtClean="0">
                <a:latin typeface="Bookman Old Style" panose="02050604050505020204" pitchFamily="18" charset="0"/>
              </a:rPr>
              <a:t>, Argentina</a:t>
            </a:r>
          </a:p>
          <a:p>
            <a:pPr>
              <a:lnSpc>
                <a:spcPct val="90000"/>
              </a:lnSpc>
            </a:pPr>
            <a:endParaRPr lang="pt-BR" sz="36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Adonis</a:t>
            </a:r>
            <a:r>
              <a:rPr lang="pt-BR" sz="3200" b="1" dirty="0" smtClean="0">
                <a:latin typeface="Bookman Old Style" panose="02050604050505020204" pitchFamily="18" charset="0"/>
              </a:rPr>
              <a:t> Valdir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Fauth</a:t>
            </a:r>
            <a:r>
              <a:rPr lang="pt-BR" sz="3200" b="1" dirty="0" smtClean="0">
                <a:latin typeface="Bookman Old Style" panose="02050604050505020204" pitchFamily="18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Benardete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Ecker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Fauth</a:t>
            </a:r>
            <a:r>
              <a:rPr lang="pt-BR" sz="3200" b="1" dirty="0" smtClean="0">
                <a:latin typeface="Bookman Old Style" panose="02050604050505020204" pitchFamily="18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Nilvana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200" b="1" dirty="0" smtClean="0">
                <a:latin typeface="Bookman Old Style" panose="02050604050505020204" pitchFamily="18" charset="0"/>
              </a:rPr>
              <a:t> Fonseca;</a:t>
            </a: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João Fonseca</a:t>
            </a:r>
            <a:endParaRPr lang="pt-BR" sz="32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Desfile 2006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9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9219" y="247874"/>
            <a:ext cx="11582400" cy="582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150 </a:t>
            </a:r>
            <a:r>
              <a:rPr lang="pt-BR" sz="6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ANOS DA IMIGRAÇÃO </a:t>
            </a: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SUÍÇA </a:t>
            </a:r>
          </a:p>
          <a:p>
            <a:pPr lvl="0" algn="ctr">
              <a:lnSpc>
                <a:spcPct val="90000"/>
              </a:lnSpc>
              <a:defRPr/>
            </a:pPr>
            <a:endParaRPr lang="pt-BR" sz="2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 JERÓNIMO NORTE, ARGENTINA</a:t>
            </a:r>
            <a:endParaRPr lang="pt-BR" sz="6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  <a:defRPr/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5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16 AGOSTO 2008</a:t>
            </a:r>
            <a:endParaRPr lang="pt-BR" sz="5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9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1" y="552450"/>
            <a:ext cx="7949029" cy="58006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8972550" y="378670"/>
            <a:ext cx="30099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4000" b="1" dirty="0" smtClean="0">
                <a:latin typeface="Bookman Old Style" panose="02050604050505020204" pitchFamily="18" charset="0"/>
              </a:rPr>
              <a:t>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4000" b="1" dirty="0" smtClean="0">
                <a:latin typeface="Bookman Old Style" panose="02050604050505020204" pitchFamily="18" charset="0"/>
              </a:rPr>
              <a:t> da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4000" b="1" dirty="0" smtClean="0">
                <a:latin typeface="Bookman Old Style" panose="02050604050505020204" pitchFamily="18" charset="0"/>
              </a:rPr>
              <a:t> </a:t>
            </a:r>
            <a:r>
              <a:rPr lang="pt-BR" sz="4000" b="1" dirty="0">
                <a:latin typeface="Bookman Old Style" panose="02050604050505020204" pitchFamily="18" charset="0"/>
              </a:rPr>
              <a:t>presente no desfile dos 150 anos da Imigração Suíça na </a:t>
            </a:r>
            <a:r>
              <a:rPr lang="pt-BR" sz="4000" b="1" dirty="0" smtClean="0">
                <a:latin typeface="Bookman Old Style" panose="02050604050505020204" pitchFamily="18" charset="0"/>
              </a:rPr>
              <a:t>Argentina</a:t>
            </a:r>
            <a:endParaRPr lang="pt-BR" sz="40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4000" b="1" dirty="0">
                <a:latin typeface="Bookman Old Style" panose="02050604050505020204" pitchFamily="18" charset="0"/>
              </a:rPr>
              <a:t>e</a:t>
            </a:r>
            <a:r>
              <a:rPr lang="pt-BR" sz="4000" b="1" dirty="0" smtClean="0">
                <a:latin typeface="Bookman Old Style" panose="02050604050505020204" pitchFamily="18" charset="0"/>
              </a:rPr>
              <a:t>m 2008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9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472545"/>
            <a:ext cx="8343900" cy="58901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258300" y="285750"/>
            <a:ext cx="2743200" cy="640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3200" b="1" dirty="0" smtClean="0">
                <a:latin typeface="Bookman Old Style" panose="02050604050505020204" pitchFamily="18" charset="0"/>
              </a:rPr>
              <a:t> presente no desfile dos 150 anos da Imigração Suíça na Argentina</a:t>
            </a:r>
          </a:p>
          <a:p>
            <a:pPr algn="ctr">
              <a:lnSpc>
                <a:spcPct val="90000"/>
              </a:lnSpc>
            </a:pPr>
            <a:endParaRPr lang="pt-BR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Adonis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Bernardete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Inês</a:t>
            </a: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Beatriz</a:t>
            </a: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Maria Elisa</a:t>
            </a:r>
          </a:p>
          <a:p>
            <a:pPr algn="ctr">
              <a:lnSpc>
                <a:spcPct val="90000"/>
              </a:lnSpc>
            </a:pPr>
            <a:endParaRPr lang="pt-BR" b="1" dirty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AR, 2000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476250"/>
            <a:ext cx="8248650" cy="59413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048750" y="95250"/>
            <a:ext cx="3067050" cy="662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ASVB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presente no desfile dos 150 anos da Imigração Suíça na Argentina</a:t>
            </a:r>
          </a:p>
          <a:p>
            <a:pPr lvl="0" algn="ctr">
              <a:lnSpc>
                <a:spcPct val="90000"/>
              </a:lnSpc>
            </a:pPr>
            <a:endParaRPr lang="pt-BR" sz="16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36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esq.</a:t>
            </a:r>
          </a:p>
          <a:p>
            <a:pPr lvl="0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Inês</a:t>
            </a:r>
          </a:p>
          <a:p>
            <a:pPr lvl="0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Beatriz</a:t>
            </a:r>
          </a:p>
          <a:p>
            <a:pPr lvl="0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Maria Elisa</a:t>
            </a:r>
            <a:endParaRPr lang="pt-BR" sz="3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4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5" y="406783"/>
            <a:ext cx="8166846" cy="59262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334500" y="242048"/>
            <a:ext cx="268605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36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910918" y="242048"/>
            <a:ext cx="3281082" cy="665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Marco Histórico em Quatro Montes onde 5 famílias suíças se fixaram em </a:t>
            </a:r>
            <a:r>
              <a:rPr lang="pt-BR" sz="2800" b="1" dirty="0" smtClean="0">
                <a:latin typeface="Bookman Old Style" panose="02050604050505020204" pitchFamily="18" charset="0"/>
              </a:rPr>
              <a:t>16/08/1843, </a:t>
            </a:r>
            <a:r>
              <a:rPr lang="pt-BR" sz="3200" b="1" dirty="0" smtClean="0">
                <a:latin typeface="Bookman Old Style" panose="02050604050505020204" pitchFamily="18" charset="0"/>
              </a:rPr>
              <a:t>dando início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a Imigração Suíça na AR</a:t>
            </a:r>
          </a:p>
          <a:p>
            <a:pPr algn="ctr">
              <a:lnSpc>
                <a:spcPct val="90000"/>
              </a:lnSpc>
            </a:pPr>
            <a:endParaRPr lang="pt-BR" sz="10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Inês</a:t>
            </a: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Adonis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Maria Elisa</a:t>
            </a: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Beatriz</a:t>
            </a: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Bernardete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58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8150"/>
            <a:ext cx="8553450" cy="60007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179858" y="171450"/>
            <a:ext cx="301214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i="1" dirty="0" smtClean="0">
                <a:latin typeface="Bookman Old Style" panose="02050604050505020204" pitchFamily="18" charset="0"/>
              </a:rPr>
              <a:t>Da esq.</a:t>
            </a:r>
          </a:p>
          <a:p>
            <a:pPr>
              <a:lnSpc>
                <a:spcPct val="90000"/>
              </a:lnSpc>
            </a:pPr>
            <a:r>
              <a:rPr lang="pt-BR" sz="3200" b="1" i="1" dirty="0" smtClean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• </a:t>
            </a:r>
            <a:r>
              <a:rPr lang="pt-BR" sz="3200" b="1" dirty="0" smtClean="0">
                <a:latin typeface="Bookman Old Style" panose="02050604050505020204" pitchFamily="18" charset="0"/>
              </a:rPr>
              <a:t>Maria Elisa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Neis</a:t>
            </a:r>
            <a:r>
              <a:rPr lang="pt-BR" sz="3200" b="1" dirty="0" smtClean="0">
                <a:latin typeface="Bookman Old Style" panose="020506040505050202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pt-BR" sz="3200" b="1" i="1" dirty="0" smtClean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• </a:t>
            </a:r>
            <a:r>
              <a:rPr lang="pt-BR" sz="3200" b="1" dirty="0" smtClean="0">
                <a:latin typeface="Bookman Old Style" panose="02050604050505020204" pitchFamily="18" charset="0"/>
              </a:rPr>
              <a:t>(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argantina</a:t>
            </a:r>
            <a:r>
              <a:rPr lang="pt-BR" sz="3200" b="1" dirty="0" smtClean="0">
                <a:latin typeface="Bookman Old Style" panose="02050604050505020204" pitchFamily="18" charset="0"/>
              </a:rPr>
              <a:t>), </a:t>
            </a:r>
            <a:r>
              <a:rPr lang="pt-BR" sz="3200" b="1" i="1" dirty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•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Bernardete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Fauth</a:t>
            </a:r>
            <a:r>
              <a:rPr lang="pt-BR" sz="3200" b="1" dirty="0" smtClean="0">
                <a:latin typeface="Bookman Old Style" panose="02050604050505020204" pitchFamily="18" charset="0"/>
              </a:rPr>
              <a:t>,</a:t>
            </a:r>
            <a:endParaRPr lang="pt-BR" sz="32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i="1" dirty="0" smtClean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• </a:t>
            </a:r>
            <a:r>
              <a:rPr lang="pt-BR" sz="3200" b="1" dirty="0" smtClean="0">
                <a:latin typeface="Bookman Old Style" panose="02050604050505020204" pitchFamily="18" charset="0"/>
                <a:cs typeface="Calibri" panose="020F0502020204030204" pitchFamily="34" charset="0"/>
                <a:sym typeface="Webdings" panose="05030102010509060703" pitchFamily="18" charset="2"/>
              </a:rPr>
              <a:t>Beatriz</a:t>
            </a:r>
          </a:p>
          <a:p>
            <a:pPr algn="ctr">
              <a:lnSpc>
                <a:spcPct val="90000"/>
              </a:lnSpc>
            </a:pPr>
            <a:r>
              <a:rPr lang="pt-BR" sz="3200" b="1" dirty="0" err="1" smtClean="0"/>
              <a:t>Zurbriggen</a:t>
            </a:r>
            <a:r>
              <a:rPr lang="pt-BR" sz="3200" b="1" dirty="0" smtClean="0"/>
              <a:t>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/>
              <a:t>(presidente da EVA), </a:t>
            </a:r>
          </a:p>
          <a:p>
            <a:pPr>
              <a:lnSpc>
                <a:spcPct val="90000"/>
              </a:lnSpc>
            </a:pPr>
            <a:r>
              <a:rPr lang="pt-BR" sz="3200" b="1" i="1" dirty="0" smtClean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• </a:t>
            </a:r>
            <a:r>
              <a:rPr lang="pt-BR" sz="3200" b="1" dirty="0" smtClean="0"/>
              <a:t>Beatriz </a:t>
            </a:r>
          </a:p>
          <a:p>
            <a:pPr algn="ctr">
              <a:lnSpc>
                <a:spcPct val="90000"/>
              </a:lnSpc>
            </a:pPr>
            <a:r>
              <a:rPr lang="pt-BR" sz="3200" b="1" dirty="0" err="1" smtClean="0"/>
              <a:t>Ruduit</a:t>
            </a:r>
            <a:r>
              <a:rPr lang="pt-BR" sz="3200" b="1" dirty="0" smtClean="0"/>
              <a:t>, </a:t>
            </a:r>
            <a:r>
              <a:rPr lang="pt-BR" sz="3200" b="1" i="1" dirty="0" smtClean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3200" b="1" i="1" dirty="0">
                <a:latin typeface="Calibri" panose="020F0502020204030204" pitchFamily="34" charset="0"/>
                <a:cs typeface="Calibri" panose="020F0502020204030204" pitchFamily="34" charset="0"/>
                <a:sym typeface="Webdings" panose="05030102010509060703" pitchFamily="18" charset="2"/>
              </a:rPr>
              <a:t>• </a:t>
            </a:r>
            <a:r>
              <a:rPr lang="pt-BR" sz="3200" b="1" dirty="0" smtClean="0"/>
              <a:t>Inês N.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/>
              <a:t>Canal</a:t>
            </a:r>
          </a:p>
          <a:p>
            <a:pPr algn="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2008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6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86" y="428890"/>
            <a:ext cx="7976793" cy="59993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8763000" y="302631"/>
            <a:ext cx="3295650" cy="662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500" b="1" dirty="0" smtClean="0">
                <a:latin typeface="Bookman Old Style" panose="02050604050505020204" pitchFamily="18" charset="0"/>
              </a:rPr>
              <a:t>presente nas festividades dos 150 anos  da Imigração Suíça na AR.</a:t>
            </a:r>
          </a:p>
          <a:p>
            <a:pPr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500" b="1" dirty="0" smtClean="0">
                <a:latin typeface="Bookman Old Style" panose="02050604050505020204" pitchFamily="18" charset="0"/>
              </a:rPr>
              <a:t>Inês Natalina</a:t>
            </a:r>
          </a:p>
          <a:p>
            <a:pPr>
              <a:lnSpc>
                <a:spcPct val="90000"/>
              </a:lnSpc>
            </a:pPr>
            <a:r>
              <a:rPr lang="pt-BR" sz="3500" b="1" dirty="0" smtClean="0">
                <a:latin typeface="Bookman Old Style" panose="02050604050505020204" pitchFamily="18" charset="0"/>
              </a:rPr>
              <a:t>Beatriz </a:t>
            </a:r>
            <a:r>
              <a:rPr lang="pt-BR" sz="3500" b="1" dirty="0" err="1" smtClean="0">
                <a:latin typeface="Bookman Old Style" panose="02050604050505020204" pitchFamily="18" charset="0"/>
              </a:rPr>
              <a:t>Ines</a:t>
            </a:r>
            <a:endParaRPr lang="pt-BR" sz="35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500" b="1" dirty="0" smtClean="0">
                <a:latin typeface="Bookman Old Style" panose="02050604050505020204" pitchFamily="18" charset="0"/>
              </a:rPr>
              <a:t>Maria Elisa</a:t>
            </a:r>
          </a:p>
          <a:p>
            <a:pPr>
              <a:lnSpc>
                <a:spcPct val="90000"/>
              </a:lnSpc>
            </a:pPr>
            <a:r>
              <a:rPr lang="pt-BR" sz="3500" b="1" dirty="0" smtClean="0">
                <a:latin typeface="Bookman Old Style" panose="02050604050505020204" pitchFamily="18" charset="0"/>
              </a:rPr>
              <a:t>(argentino)</a:t>
            </a:r>
            <a:endParaRPr lang="pt-BR" sz="35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500" b="1" dirty="0" err="1" smtClean="0">
                <a:latin typeface="Bookman Old Style" panose="02050604050505020204" pitchFamily="18" charset="0"/>
              </a:rPr>
              <a:t>Bernardete</a:t>
            </a:r>
            <a:endParaRPr lang="pt-BR" sz="35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500" b="1" dirty="0" err="1" smtClean="0">
                <a:latin typeface="Bookman Old Style" panose="02050604050505020204" pitchFamily="18" charset="0"/>
              </a:rPr>
              <a:t>Adonis</a:t>
            </a:r>
            <a:r>
              <a:rPr lang="pt-BR" sz="3500" b="1" dirty="0" smtClean="0">
                <a:latin typeface="Bookman Old Style" panose="02050604050505020204" pitchFamily="18" charset="0"/>
              </a:rPr>
              <a:t> Valdir</a:t>
            </a:r>
          </a:p>
          <a:p>
            <a:pPr algn="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2008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01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5153" y="143435"/>
            <a:ext cx="11618259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endParaRPr lang="pt-BR" sz="4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7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ASSOCIAÇÃO SUÍÇO -VALESANA DO BRASIL</a:t>
            </a:r>
          </a:p>
          <a:p>
            <a:pPr lvl="0" algn="ctr">
              <a:lnSpc>
                <a:spcPct val="90000"/>
              </a:lnSpc>
              <a:defRPr/>
            </a:pPr>
            <a:endParaRPr lang="pt-BR" sz="2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7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ASVB – 20 ANOS</a:t>
            </a:r>
            <a:endParaRPr lang="pt-BR" sz="7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  <a:defRPr/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pt-BR" sz="6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CARLOS </a:t>
            </a: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BARBOSA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JUNHO 2012</a:t>
            </a:r>
            <a:endParaRPr lang="pt-BR" sz="6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  <a:defRPr/>
            </a:pPr>
            <a:endParaRPr lang="pt-BR" sz="20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68" y="457201"/>
            <a:ext cx="11240428" cy="5984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CaixaDeTexto 4"/>
          <p:cNvSpPr txBox="1"/>
          <p:nvPr/>
        </p:nvSpPr>
        <p:spPr>
          <a:xfrm>
            <a:off x="695739" y="457201"/>
            <a:ext cx="1063487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Recepção aos Suíços – </a:t>
            </a:r>
            <a:r>
              <a:rPr lang="pt-BR" sz="3600" b="1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ASVB</a:t>
            </a:r>
            <a:r>
              <a:rPr lang="pt-BR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20 anos - 2012</a:t>
            </a:r>
            <a:endParaRPr lang="pt-BR" sz="36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1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62" y="437321"/>
            <a:ext cx="9430055" cy="59833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/>
          <p:cNvSpPr txBox="1"/>
          <p:nvPr/>
        </p:nvSpPr>
        <p:spPr>
          <a:xfrm rot="16200000">
            <a:off x="7832035" y="2486499"/>
            <a:ext cx="667909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Maria Elisa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Neis</a:t>
            </a:r>
            <a:r>
              <a:rPr lang="pt-BR" sz="3200" b="1" dirty="0" smtClean="0">
                <a:latin typeface="Bookman Old Style" panose="02050604050505020204" pitchFamily="18" charset="0"/>
              </a:rPr>
              <a:t>, Leo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Farket</a:t>
            </a:r>
            <a:r>
              <a:rPr lang="pt-BR" sz="3200" b="1" dirty="0" smtClean="0">
                <a:latin typeface="Bookman Old Style" panose="02050604050505020204" pitchFamily="18" charset="0"/>
              </a:rPr>
              <a:t> -prefeito de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Saxon</a:t>
            </a:r>
            <a:r>
              <a:rPr lang="pt-BR" sz="3200" b="1" dirty="0" smtClean="0">
                <a:latin typeface="Bookman Old Style" panose="02050604050505020204" pitchFamily="18" charset="0"/>
              </a:rPr>
              <a:t>,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Angela</a:t>
            </a:r>
            <a:r>
              <a:rPr lang="pt-BR" sz="3200" b="1" dirty="0" smtClean="0">
                <a:latin typeface="Bookman Old Style" panose="02050604050505020204" pitchFamily="18" charset="0"/>
              </a:rPr>
              <a:t> Ribeiro, Fernando Xavier da Silva - prefeito de CB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36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78" y="455365"/>
            <a:ext cx="11270076" cy="59653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1278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4" y="437321"/>
            <a:ext cx="11342337" cy="60232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1568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660</Words>
  <Application>Microsoft Office PowerPoint</Application>
  <PresentationFormat>Widescreen</PresentationFormat>
  <Paragraphs>192</Paragraphs>
  <Slides>42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9" baseType="lpstr">
      <vt:lpstr>Arial</vt:lpstr>
      <vt:lpstr>Bookman Old Style</vt:lpstr>
      <vt:lpstr>Calibri</vt:lpstr>
      <vt:lpstr>Georgia</vt:lpstr>
      <vt:lpstr>Webdings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2025-01-02T03:27:00Z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