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40" r:id="rId2"/>
  </p:sldMasterIdLst>
  <p:notesMasterIdLst>
    <p:notesMasterId r:id="rId15"/>
  </p:notesMasterIdLst>
  <p:handoutMasterIdLst>
    <p:handoutMasterId r:id="rId16"/>
  </p:handoutMasterIdLst>
  <p:sldIdLst>
    <p:sldId id="261" r:id="rId3"/>
    <p:sldId id="376" r:id="rId4"/>
    <p:sldId id="377" r:id="rId5"/>
    <p:sldId id="379" r:id="rId6"/>
    <p:sldId id="381" r:id="rId7"/>
    <p:sldId id="378" r:id="rId8"/>
    <p:sldId id="380" r:id="rId9"/>
    <p:sldId id="382" r:id="rId10"/>
    <p:sldId id="383" r:id="rId11"/>
    <p:sldId id="387" r:id="rId12"/>
    <p:sldId id="389" r:id="rId13"/>
    <p:sldId id="39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8603FDC-E32A-4AB5-989C-0864C3EAD2B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813" autoAdjust="0"/>
  </p:normalViewPr>
  <p:slideViewPr>
    <p:cSldViewPr snapToGrid="0">
      <p:cViewPr varScale="1">
        <p:scale>
          <a:sx n="51" d="100"/>
          <a:sy n="51" d="100"/>
        </p:scale>
        <p:origin x="1500" y="48"/>
      </p:cViewPr>
      <p:guideLst>
        <p:guide orient="horz" pos="2160"/>
        <p:guide pos="3840"/>
      </p:guideLst>
    </p:cSldViewPr>
  </p:slideViewPr>
  <p:outlineViewPr>
    <p:cViewPr>
      <p:scale>
        <a:sx n="33" d="100"/>
        <a:sy n="33" d="100"/>
      </p:scale>
      <p:origin x="0" y="-9318"/>
    </p:cViewPr>
  </p:outlineViewPr>
  <p:notesTextViewPr>
    <p:cViewPr>
      <p:scale>
        <a:sx n="1" d="1"/>
        <a:sy n="1" d="1"/>
      </p:scale>
      <p:origin x="0" y="0"/>
    </p:cViewPr>
  </p:notesTextViewPr>
  <p:sorterViewPr>
    <p:cViewPr>
      <p:scale>
        <a:sx n="100" d="100"/>
        <a:sy n="100" d="100"/>
      </p:scale>
      <p:origin x="0" y="-28686"/>
    </p:cViewPr>
  </p:sorterViewPr>
  <p:notesViewPr>
    <p:cSldViewPr snapToGrid="0">
      <p:cViewPr varScale="1">
        <p:scale>
          <a:sx n="80" d="100"/>
          <a:sy n="80" d="100"/>
        </p:scale>
        <p:origin x="205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1875"/>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pt-BR" smtClean="0"/>
              <a:t>18/12/2024</a:t>
            </a:fld>
            <a:endParaRPr lang="pt-BR" dirty="0"/>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lang="pt-BR" smtClean="0"/>
              <a:t>‹nº›</a:t>
            </a:fld>
            <a:endParaRPr lang="pt-BR" dirty="0"/>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pt-BR" smtClean="0"/>
              <a:t>18/12/2024</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lang="pt-BR" smtClean="0"/>
              <a:t>‹nº›</a:t>
            </a:fld>
            <a:endParaRPr lang="pt-BR" dirty="0"/>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2</a:t>
            </a:fld>
            <a:endParaRPr lang="pt-BR" dirty="0"/>
          </a:p>
        </p:txBody>
      </p:sp>
    </p:spTree>
    <p:extLst>
      <p:ext uri="{BB962C8B-B14F-4D97-AF65-F5344CB8AC3E}">
        <p14:creationId xmlns:p14="http://schemas.microsoft.com/office/powerpoint/2010/main" val="3259357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4</a:t>
            </a:fld>
            <a:endParaRPr lang="pt-BR" dirty="0"/>
          </a:p>
        </p:txBody>
      </p:sp>
    </p:spTree>
    <p:extLst>
      <p:ext uri="{BB962C8B-B14F-4D97-AF65-F5344CB8AC3E}">
        <p14:creationId xmlns:p14="http://schemas.microsoft.com/office/powerpoint/2010/main" val="2520940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6</a:t>
            </a:fld>
            <a:endParaRPr lang="pt-BR" dirty="0"/>
          </a:p>
        </p:txBody>
      </p:sp>
    </p:spTree>
    <p:extLst>
      <p:ext uri="{BB962C8B-B14F-4D97-AF65-F5344CB8AC3E}">
        <p14:creationId xmlns:p14="http://schemas.microsoft.com/office/powerpoint/2010/main" val="951266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10</a:t>
            </a:fld>
            <a:endParaRPr lang="pt-BR" dirty="0"/>
          </a:p>
        </p:txBody>
      </p:sp>
    </p:spTree>
    <p:extLst>
      <p:ext uri="{BB962C8B-B14F-4D97-AF65-F5344CB8AC3E}">
        <p14:creationId xmlns:p14="http://schemas.microsoft.com/office/powerpoint/2010/main" val="1598956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12</a:t>
            </a:fld>
            <a:endParaRPr lang="pt-BR" dirty="0"/>
          </a:p>
        </p:txBody>
      </p:sp>
    </p:spTree>
    <p:extLst>
      <p:ext uri="{BB962C8B-B14F-4D97-AF65-F5344CB8AC3E}">
        <p14:creationId xmlns:p14="http://schemas.microsoft.com/office/powerpoint/2010/main" val="29195847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4" name="Água3"/>
          <p:cNvSpPr/>
          <p:nvPr/>
        </p:nvSpPr>
        <p:spPr>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Céu"/>
          <p:cNvSpPr/>
          <p:nvPr/>
        </p:nvSpPr>
        <p:spPr>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Água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a:xfrm>
            <a:off x="-1425" y="5497897"/>
            <a:ext cx="12188952" cy="463209"/>
          </a:xfrm>
          <a:prstGeom prst="rect">
            <a:avLst/>
          </a:prstGeom>
          <a:noFill/>
          <a:ln>
            <a:noFill/>
          </a:ln>
        </p:spPr>
      </p:pic>
      <p:pic>
        <p:nvPicPr>
          <p:cNvPr id="7" name="Água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221111"/>
            <a:ext cx="12188952" cy="268288"/>
          </a:xfrm>
          <a:prstGeom prst="rect">
            <a:avLst/>
          </a:prstGeom>
          <a:noFill/>
          <a:ln>
            <a:noFill/>
          </a:ln>
        </p:spPr>
      </p:pic>
      <p:sp>
        <p:nvSpPr>
          <p:cNvPr id="8" name="Retângulo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Título 1"/>
          <p:cNvSpPr>
            <a:spLocks noGrp="1"/>
          </p:cNvSpPr>
          <p:nvPr>
            <p:ph type="ctrTitle"/>
          </p:nvPr>
        </p:nvSpPr>
        <p:spPr>
          <a:xfrm>
            <a:off x="1305872" y="1309047"/>
            <a:ext cx="9602789" cy="2667000"/>
          </a:xfrm>
        </p:spPr>
        <p:txBody>
          <a:bodyPr anchor="b">
            <a:noAutofit/>
          </a:bodyPr>
          <a:lstStyle>
            <a:lvl1pPr algn="ctr">
              <a:defRPr sz="6000"/>
            </a:lvl1pPr>
          </a:lstStyle>
          <a:p>
            <a:r>
              <a:rPr lang="pt-BR" smtClean="0"/>
              <a:t>Clique para editar o título mestre</a:t>
            </a:r>
            <a:endParaRPr lang="pt-BR" dirty="0"/>
          </a:p>
        </p:txBody>
      </p:sp>
      <p:sp>
        <p:nvSpPr>
          <p:cNvPr id="3" name="Subtítulo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smtClean="0"/>
              <a:t>Clique para editar o estilo do subtítulo Mestre</a:t>
            </a:r>
            <a:endParaRPr lang="pt-BR" dirty="0"/>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lvl5pPr>
              <a:defRPr/>
            </a:lvl5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7B2D3E9E-A95C-48F2-B4BF-A71542E0BE9A}"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7" name="Céu"/>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pt-BR" dirty="0"/>
          </a:p>
        </p:txBody>
      </p:sp>
      <p:sp>
        <p:nvSpPr>
          <p:cNvPr id="2" name="Título 1"/>
          <p:cNvSpPr>
            <a:spLocks noGrp="1"/>
          </p:cNvSpPr>
          <p:nvPr>
            <p:ph type="title"/>
          </p:nvPr>
        </p:nvSpPr>
        <p:spPr>
          <a:xfrm>
            <a:off x="1293813" y="1309047"/>
            <a:ext cx="9601252" cy="2667000"/>
          </a:xfrm>
        </p:spPr>
        <p:txBody>
          <a:bodyPr anchor="b">
            <a:normAutofit/>
          </a:bodyPr>
          <a:lstStyle>
            <a:lvl1pPr algn="ctr">
              <a:defRPr sz="6000" b="0"/>
            </a:lvl1pPr>
          </a:lstStyle>
          <a:p>
            <a:r>
              <a:rPr lang="pt-BR" smtClean="0"/>
              <a:t>Clique para editar o título mestre</a:t>
            </a:r>
            <a:endParaRPr lang="pt-BR" dirty="0"/>
          </a:p>
        </p:txBody>
      </p:sp>
      <p:sp>
        <p:nvSpPr>
          <p:cNvPr id="3" name="Espaço Reservado para Texto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Editar estilos de texto Mestre</a:t>
            </a:r>
          </a:p>
        </p:txBody>
      </p:sp>
      <p:sp>
        <p:nvSpPr>
          <p:cNvPr id="4" name="Espaço Reservado para Data 3"/>
          <p:cNvSpPr>
            <a:spLocks noGrp="1"/>
          </p:cNvSpPr>
          <p:nvPr>
            <p:ph type="dt" sz="half" idx="10"/>
          </p:nvPr>
        </p:nvSpPr>
        <p:spPr/>
        <p:txBody>
          <a:bodyPr/>
          <a:lstStyle/>
          <a:p>
            <a:fld id="{A50F84E2-2D7A-43CF-AC90-352A289A783A}"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Conteúdo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Data 4"/>
          <p:cNvSpPr>
            <a:spLocks noGrp="1"/>
          </p:cNvSpPr>
          <p:nvPr>
            <p:ph type="dt" sz="half" idx="10"/>
          </p:nvPr>
        </p:nvSpPr>
        <p:spPr/>
        <p:txBody>
          <a:bodyPr/>
          <a:lstStyle/>
          <a:p>
            <a:fld id="{F12952B5-7A2F-4CC8-B7CE-9234E21C2837}" type="datetime1">
              <a:rPr lang="pt-BR" smtClean="0"/>
              <a:t>18/12/2024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ção">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Espaço Reservado para Conteúdo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Texto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Espaço Reservado para Conteúdo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7" name="Espaço Reservado para Data 6"/>
          <p:cNvSpPr>
            <a:spLocks noGrp="1"/>
          </p:cNvSpPr>
          <p:nvPr>
            <p:ph type="dt" sz="half" idx="10"/>
          </p:nvPr>
        </p:nvSpPr>
        <p:spPr/>
        <p:txBody>
          <a:bodyPr/>
          <a:lstStyle/>
          <a:p>
            <a:fld id="{CE1DA07A-9201-4B4B-BAF2-015AFA30F520}" type="datetime1">
              <a:rPr lang="pt-BR" smtClean="0"/>
              <a:t>18/12/2024</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4FAB73BC-B049-4115-A692-8D63A059BFB8}" type="slidenum">
              <a:rPr lang="pt-BR" smtClean="0"/>
              <a:t>‹nº›</a:t>
            </a:fld>
            <a:endParaRPr lang="pt-BR" dirty="0"/>
          </a:p>
        </p:txBody>
      </p:sp>
      <p:sp>
        <p:nvSpPr>
          <p:cNvPr id="10" name="Título 9"/>
          <p:cNvSpPr>
            <a:spLocks noGrp="1"/>
          </p:cNvSpPr>
          <p:nvPr>
            <p:ph type="title"/>
          </p:nvPr>
        </p:nvSpPr>
        <p:spPr/>
        <p:txBody>
          <a:bodyPr/>
          <a:lstStyle/>
          <a:p>
            <a:r>
              <a:rPr lang="pt-BR" smtClean="0"/>
              <a:t>Clique para editar o título mestre</a:t>
            </a:r>
            <a:endParaRPr lang="pt-BR" dirty="0"/>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mente títul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73D7E00A-486F-4252-8B1D-E32645521F49}" type="datetime1">
              <a:rPr lang="pt-BR" smtClean="0"/>
              <a:t>18/12/2024</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4FAB73BC-B049-4115-A692-8D63A059BFB8}" type="slidenum">
              <a:rPr lang="pt-BR" smtClean="0"/>
              <a:t>‹nº›</a:t>
            </a:fld>
            <a:endParaRPr lang="pt-BR" dirty="0"/>
          </a:p>
        </p:txBody>
      </p:sp>
      <p:sp>
        <p:nvSpPr>
          <p:cNvPr id="6" name="Título 5"/>
          <p:cNvSpPr>
            <a:spLocks noGrp="1"/>
          </p:cNvSpPr>
          <p:nvPr>
            <p:ph type="title"/>
          </p:nvPr>
        </p:nvSpPr>
        <p:spPr/>
        <p:txBody>
          <a:bodyPr/>
          <a:lstStyle/>
          <a:p>
            <a:r>
              <a:rPr lang="pt-BR" smtClean="0"/>
              <a:t>Clique para editar o título mestre</a:t>
            </a:r>
            <a:endParaRPr lang="pt-BR" dirty="0"/>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Céu"/>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pt-BR" dirty="0"/>
          </a:p>
        </p:txBody>
      </p:sp>
      <p:sp>
        <p:nvSpPr>
          <p:cNvPr id="2" name="Espaço Reservado para Data 1"/>
          <p:cNvSpPr>
            <a:spLocks noGrp="1"/>
          </p:cNvSpPr>
          <p:nvPr>
            <p:ph type="dt" sz="half" idx="10"/>
          </p:nvPr>
        </p:nvSpPr>
        <p:spPr/>
        <p:txBody>
          <a:bodyPr/>
          <a:lstStyle/>
          <a:p>
            <a:fld id="{8DDF5F92-E675-4B36-9A60-69A962A68675}" type="datetime1">
              <a:rPr lang="pt-BR" smtClean="0"/>
              <a:t>18/12/2024</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127479" y="762000"/>
            <a:ext cx="3377133" cy="2743200"/>
          </a:xfrm>
        </p:spPr>
        <p:txBody>
          <a:bodyPr anchor="b">
            <a:normAutofit/>
          </a:bodyPr>
          <a:lstStyle>
            <a:lvl1pPr>
              <a:defRPr sz="3200" b="0"/>
            </a:lvl1pPr>
          </a:lstStyle>
          <a:p>
            <a:r>
              <a:rPr lang="pt-BR" smtClean="0"/>
              <a:t>Clique para editar o título mestre</a:t>
            </a:r>
            <a:endParaRPr lang="pt-BR" dirty="0"/>
          </a:p>
        </p:txBody>
      </p:sp>
      <p:sp>
        <p:nvSpPr>
          <p:cNvPr id="3" name="Espaço Reservado para Conteúdo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Texto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AF6E2C9B-5FA2-460D-9BE7-B0812FC2A6FF}" type="datetime1">
              <a:rPr lang="pt-BR" smtClean="0"/>
              <a:t>18/12/2024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127479" y="762000"/>
            <a:ext cx="3377133" cy="2743200"/>
          </a:xfrm>
        </p:spPr>
        <p:txBody>
          <a:bodyPr anchor="b">
            <a:normAutofit/>
          </a:bodyPr>
          <a:lstStyle>
            <a:lvl1pPr>
              <a:defRPr sz="3400" b="0"/>
            </a:lvl1pPr>
          </a:lstStyle>
          <a:p>
            <a:r>
              <a:rPr lang="pt-BR" smtClean="0"/>
              <a:t>Clique para editar o título mestre</a:t>
            </a:r>
            <a:endParaRPr lang="pt-BR" dirty="0"/>
          </a:p>
        </p:txBody>
      </p:sp>
      <p:sp>
        <p:nvSpPr>
          <p:cNvPr id="3" name="Espaço Reservado para Imagem 2"/>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smtClean="0"/>
              <a:t>Clique no ícone para adicionar uma imagem</a:t>
            </a:r>
            <a:endParaRPr lang="pt-BR" dirty="0"/>
          </a:p>
        </p:txBody>
      </p:sp>
      <p:sp>
        <p:nvSpPr>
          <p:cNvPr id="4" name="Espaço Reservado para Texto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1D374940-A916-4C8B-9648-02A2D3898F9E}" type="datetime1">
              <a:rPr lang="pt-BR" smtClean="0"/>
              <a:t>18/12/2024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5F4E5243-F52A-4D37-9694-EB26C6C31910}"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274638"/>
            <a:ext cx="2628900" cy="5440362"/>
          </a:xfrm>
        </p:spPr>
        <p:txBody>
          <a:bodyPr vert="eaVert"/>
          <a:lstStyle/>
          <a:p>
            <a:r>
              <a:rPr lang="pt-BR" smtClean="0"/>
              <a:t>Clique para editar o título mestre</a:t>
            </a:r>
            <a:endParaRPr lang="pt-BR" dirty="0"/>
          </a:p>
        </p:txBody>
      </p:sp>
      <p:sp>
        <p:nvSpPr>
          <p:cNvPr id="3" name="Espaço Reservado para Texto Vertical 2"/>
          <p:cNvSpPr>
            <a:spLocks noGrp="1"/>
          </p:cNvSpPr>
          <p:nvPr>
            <p:ph type="body" orient="vert" idx="1"/>
          </p:nvPr>
        </p:nvSpPr>
        <p:spPr>
          <a:xfrm>
            <a:off x="838200" y="274638"/>
            <a:ext cx="7734300" cy="5440362"/>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3A77B6E1-634A-48DC-9E8B-D894023267EF}"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Céu"/>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pt-BR" dirty="0"/>
          </a:p>
        </p:txBody>
      </p:sp>
      <p:sp>
        <p:nvSpPr>
          <p:cNvPr id="8" name="Água3"/>
          <p:cNvSpPr/>
          <p:nvPr/>
        </p:nvSpPr>
        <p:spPr>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9" name="Água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a:xfrm>
            <a:off x="-1425" y="6256181"/>
            <a:ext cx="12188952" cy="463209"/>
          </a:xfrm>
          <a:prstGeom prst="rect">
            <a:avLst/>
          </a:prstGeom>
          <a:noFill/>
          <a:ln>
            <a:noFill/>
          </a:ln>
        </p:spPr>
      </p:pic>
      <p:pic>
        <p:nvPicPr>
          <p:cNvPr id="10" name="Água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979395"/>
            <a:ext cx="12188952" cy="268288"/>
          </a:xfrm>
          <a:prstGeom prst="rect">
            <a:avLst/>
          </a:prstGeom>
          <a:noFill/>
          <a:ln>
            <a:noFill/>
          </a:ln>
        </p:spPr>
      </p:pic>
      <p:sp>
        <p:nvSpPr>
          <p:cNvPr id="2" name="Espaço Reservado para Título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Data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800" cap="all" baseline="0">
                <a:solidFill>
                  <a:schemeClr val="tx1"/>
                </a:solidFill>
              </a:defRPr>
            </a:lvl1pPr>
          </a:lstStyle>
          <a:p>
            <a:fld id="{5586B75A-687E-405C-8A0B-8D00578BA2C3}" type="datetime1">
              <a:rPr lang="pt-BR" smtClean="0"/>
              <a:pPr/>
              <a:t>18/12/2024</a:t>
            </a:fld>
            <a:endParaRPr lang="pt-BR" dirty="0"/>
          </a:p>
        </p:txBody>
      </p:sp>
      <p:sp>
        <p:nvSpPr>
          <p:cNvPr id="5" name="Espaço Reservado para Rodapé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tx1"/>
                </a:solidFill>
              </a:defRPr>
            </a:lvl1pPr>
          </a:lstStyle>
          <a:p>
            <a:endParaRPr lang="pt-BR" dirty="0"/>
          </a:p>
        </p:txBody>
      </p:sp>
      <p:sp>
        <p:nvSpPr>
          <p:cNvPr id="6" name="Espaço Reservado para Número de Slide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cap="all" baseline="0">
                <a:solidFill>
                  <a:schemeClr val="tx1"/>
                </a:solidFill>
              </a:defRPr>
            </a:lvl1pPr>
          </a:lstStyle>
          <a:p>
            <a:fld id="{4FAB73BC-B049-4115-A692-8D63A059BFB8}" type="slidenum">
              <a:rPr lang="pt-BR" smtClean="0"/>
              <a:pPr/>
              <a:t>‹nº›</a:t>
            </a:fld>
            <a:endParaRPr lang="pt-BR"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6840">
          <p15:clr>
            <a:srgbClr val="F26B43"/>
          </p15:clr>
        </p15:guide>
        <p15:guide id="4" orient="horz" pos="984">
          <p15:clr>
            <a:srgbClr val="F26B43"/>
          </p15:clr>
        </p15:guide>
        <p15:guide id="5" orient="horz" pos="3600">
          <p15:clr>
            <a:srgbClr val="F26B43"/>
          </p15:clr>
        </p15:guide>
        <p15:guide id="6" pos="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65760" y="339634"/>
            <a:ext cx="11377749" cy="2668423"/>
          </a:xfrm>
          <a:prstGeom prst="rect">
            <a:avLst/>
          </a:prstGeom>
          <a:noFill/>
        </p:spPr>
        <p:txBody>
          <a:bodyPr wrap="square" rtlCol="0">
            <a:spAutoFit/>
          </a:bodyPr>
          <a:lstStyle/>
          <a:p>
            <a:pPr algn="ctr">
              <a:lnSpc>
                <a:spcPct val="90000"/>
              </a:lnSpc>
            </a:pPr>
            <a:r>
              <a:rPr lang="pt-BR" sz="5400" b="1" dirty="0" smtClean="0"/>
              <a:t>IMIGRANTES  </a:t>
            </a:r>
            <a:r>
              <a:rPr lang="pt-BR" sz="5400" b="1" dirty="0" smtClean="0"/>
              <a:t>SUÍÇOS,   </a:t>
            </a:r>
          </a:p>
          <a:p>
            <a:pPr algn="ctr">
              <a:lnSpc>
                <a:spcPct val="90000"/>
              </a:lnSpc>
            </a:pPr>
            <a:endParaRPr lang="pt-BR" sz="1000" b="1" dirty="0"/>
          </a:p>
          <a:p>
            <a:pPr algn="ctr">
              <a:lnSpc>
                <a:spcPct val="90000"/>
              </a:lnSpc>
            </a:pPr>
            <a:r>
              <a:rPr lang="pt-BR" sz="5400" b="1" dirty="0" smtClean="0"/>
              <a:t>DESCENDENTES  E</a:t>
            </a:r>
          </a:p>
          <a:p>
            <a:pPr algn="ctr">
              <a:lnSpc>
                <a:spcPct val="90000"/>
              </a:lnSpc>
            </a:pPr>
            <a:endParaRPr lang="pt-BR" sz="1000" b="1" dirty="0" smtClean="0"/>
          </a:p>
          <a:p>
            <a:pPr algn="ctr">
              <a:lnSpc>
                <a:spcPct val="90000"/>
              </a:lnSpc>
            </a:pPr>
            <a:r>
              <a:rPr lang="pt-BR" sz="5400" b="1" dirty="0" smtClean="0"/>
              <a:t>SUA  DIVERSÃO</a:t>
            </a:r>
            <a:endParaRPr lang="pt-BR" sz="5400" b="1" dirty="0"/>
          </a:p>
        </p:txBody>
      </p:sp>
      <p:sp>
        <p:nvSpPr>
          <p:cNvPr id="5" name="CaixaDeTexto 4"/>
          <p:cNvSpPr txBox="1"/>
          <p:nvPr/>
        </p:nvSpPr>
        <p:spPr>
          <a:xfrm>
            <a:off x="313508" y="3456708"/>
            <a:ext cx="11482251" cy="3083921"/>
          </a:xfrm>
          <a:prstGeom prst="rect">
            <a:avLst/>
          </a:prstGeom>
          <a:noFill/>
        </p:spPr>
        <p:txBody>
          <a:bodyPr wrap="square" rtlCol="0">
            <a:spAutoFit/>
          </a:bodyPr>
          <a:lstStyle/>
          <a:p>
            <a:pPr algn="ctr">
              <a:lnSpc>
                <a:spcPct val="90000"/>
              </a:lnSpc>
            </a:pPr>
            <a:r>
              <a:rPr lang="pt-BR" sz="4000" b="1" dirty="0" smtClean="0">
                <a:sym typeface="Webdings" panose="05030102010509060703" pitchFamily="18" charset="2"/>
              </a:rPr>
              <a:t>  </a:t>
            </a:r>
            <a:r>
              <a:rPr lang="pt-BR" sz="4000" b="1" dirty="0" smtClean="0"/>
              <a:t>DIA </a:t>
            </a:r>
            <a:r>
              <a:rPr lang="pt-BR" sz="4000" b="1" dirty="0" smtClean="0"/>
              <a:t>DE ORAÇÃO </a:t>
            </a:r>
            <a:r>
              <a:rPr lang="pt-BR" sz="4000" b="1" dirty="0"/>
              <a:t>E ENCONTROS </a:t>
            </a:r>
            <a:endParaRPr lang="pt-BR" sz="4000" b="1" dirty="0" smtClean="0"/>
          </a:p>
          <a:p>
            <a:pPr algn="ctr">
              <a:lnSpc>
                <a:spcPct val="90000"/>
              </a:lnSpc>
            </a:pPr>
            <a:r>
              <a:rPr lang="pt-BR" sz="4000" b="1" dirty="0" smtClean="0"/>
              <a:t>NA COMUNIDADE</a:t>
            </a:r>
          </a:p>
          <a:p>
            <a:pPr algn="ctr">
              <a:lnSpc>
                <a:spcPct val="90000"/>
              </a:lnSpc>
            </a:pPr>
            <a:endParaRPr lang="pt-BR" sz="2400" b="1" dirty="0" smtClean="0"/>
          </a:p>
          <a:p>
            <a:pPr algn="ctr">
              <a:lnSpc>
                <a:spcPct val="90000"/>
              </a:lnSpc>
            </a:pPr>
            <a:r>
              <a:rPr lang="pt-BR" sz="4000" b="1" dirty="0">
                <a:sym typeface="Webdings" panose="05030102010509060703" pitchFamily="18" charset="2"/>
              </a:rPr>
              <a:t> </a:t>
            </a:r>
            <a:r>
              <a:rPr lang="pt-BR" sz="4000" b="1" dirty="0" smtClean="0"/>
              <a:t>OS  </a:t>
            </a:r>
            <a:r>
              <a:rPr lang="pt-BR" sz="4000" b="1" dirty="0"/>
              <a:t>JOGOS </a:t>
            </a:r>
            <a:r>
              <a:rPr lang="pt-BR" sz="4000" b="1" dirty="0" smtClean="0"/>
              <a:t>DOMINGUEIROS</a:t>
            </a:r>
          </a:p>
          <a:p>
            <a:pPr algn="ctr">
              <a:lnSpc>
                <a:spcPct val="90000"/>
              </a:lnSpc>
            </a:pPr>
            <a:endParaRPr lang="pt-BR" sz="2400" b="1" dirty="0"/>
          </a:p>
          <a:p>
            <a:pPr algn="ctr">
              <a:lnSpc>
                <a:spcPct val="90000"/>
              </a:lnSpc>
            </a:pPr>
            <a:r>
              <a:rPr lang="pt-BR" sz="4000" b="1" dirty="0">
                <a:sym typeface="Webdings" panose="05030102010509060703" pitchFamily="18" charset="2"/>
              </a:rPr>
              <a:t> </a:t>
            </a:r>
            <a:r>
              <a:rPr lang="pt-BR" sz="4000" b="1" dirty="0" smtClean="0"/>
              <a:t>AS </a:t>
            </a:r>
            <a:r>
              <a:rPr lang="pt-BR" sz="4000" b="1" dirty="0" smtClean="0"/>
              <a:t>FESTAS COM MÚSICA E </a:t>
            </a:r>
            <a:r>
              <a:rPr lang="pt-BR" sz="4000" b="1" dirty="0" smtClean="0"/>
              <a:t>DANÇA</a:t>
            </a:r>
            <a:endParaRPr lang="pt-BR" sz="4000" b="1" dirty="0"/>
          </a:p>
        </p:txBody>
      </p:sp>
    </p:spTree>
    <p:extLst>
      <p:ext uri="{BB962C8B-B14F-4D97-AF65-F5344CB8AC3E}">
        <p14:creationId xmlns:p14="http://schemas.microsoft.com/office/powerpoint/2010/main" val="225505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187" y="819190"/>
            <a:ext cx="7925201" cy="5877426"/>
          </a:xfrm>
          <a:prstGeom prst="rect">
            <a:avLst/>
          </a:prstGeom>
          <a:ln w="88900" cap="sq" cmpd="thickThin">
            <a:solidFill>
              <a:schemeClr val="accent2"/>
            </a:solidFill>
            <a:prstDash val="solid"/>
            <a:miter lim="800000"/>
          </a:ln>
          <a:effectLst>
            <a:innerShdw blurRad="76200">
              <a:srgbClr val="000000"/>
            </a:innerShdw>
          </a:effectLst>
        </p:spPr>
      </p:pic>
      <p:sp>
        <p:nvSpPr>
          <p:cNvPr id="4" name="CaixaDeTexto 3"/>
          <p:cNvSpPr txBox="1"/>
          <p:nvPr/>
        </p:nvSpPr>
        <p:spPr>
          <a:xfrm>
            <a:off x="786063" y="128337"/>
            <a:ext cx="11229473" cy="812530"/>
          </a:xfrm>
          <a:prstGeom prst="rect">
            <a:avLst/>
          </a:prstGeom>
          <a:noFill/>
        </p:spPr>
        <p:txBody>
          <a:bodyPr wrap="square" rtlCol="0">
            <a:spAutoFit/>
          </a:bodyPr>
          <a:lstStyle/>
          <a:p>
            <a:pPr>
              <a:lnSpc>
                <a:spcPct val="90000"/>
              </a:lnSpc>
            </a:pPr>
            <a:r>
              <a:rPr lang="pt-BR" sz="3200" b="1" dirty="0" smtClean="0"/>
              <a:t>Time de Futebol do Campo </a:t>
            </a:r>
            <a:r>
              <a:rPr lang="pt-BR" sz="3200" b="1" dirty="0"/>
              <a:t>do Paraguassu – </a:t>
            </a:r>
            <a:r>
              <a:rPr lang="pt-BR" sz="3000" b="1" dirty="0" smtClean="0">
                <a:latin typeface="Bookman Old Style" panose="02050604050505020204" pitchFamily="18" charset="0"/>
              </a:rPr>
              <a:t>1942</a:t>
            </a:r>
            <a:endParaRPr lang="pt-BR" sz="3000" b="1" dirty="0">
              <a:latin typeface="Bookman Old Style" panose="02050604050505020204" pitchFamily="18" charset="0"/>
            </a:endParaRPr>
          </a:p>
          <a:p>
            <a:pPr>
              <a:lnSpc>
                <a:spcPct val="90000"/>
              </a:lnSpc>
            </a:pPr>
            <a:endParaRPr lang="pt-BR" sz="2000" b="1" dirty="0">
              <a:solidFill>
                <a:schemeClr val="accent2"/>
              </a:solidFill>
            </a:endParaRPr>
          </a:p>
        </p:txBody>
      </p:sp>
      <p:sp>
        <p:nvSpPr>
          <p:cNvPr id="5" name="CaixaDeTexto 4"/>
          <p:cNvSpPr txBox="1"/>
          <p:nvPr/>
        </p:nvSpPr>
        <p:spPr>
          <a:xfrm>
            <a:off x="8454189" y="941910"/>
            <a:ext cx="3561347" cy="5216813"/>
          </a:xfrm>
          <a:prstGeom prst="rect">
            <a:avLst/>
          </a:prstGeom>
          <a:noFill/>
        </p:spPr>
        <p:txBody>
          <a:bodyPr wrap="square" rtlCol="0">
            <a:spAutoFit/>
          </a:bodyPr>
          <a:lstStyle/>
          <a:p>
            <a:pPr lvl="0">
              <a:lnSpc>
                <a:spcPct val="90000"/>
              </a:lnSpc>
            </a:pPr>
            <a:r>
              <a:rPr lang="pt-BR" sz="2800" i="1" dirty="0" smtClean="0">
                <a:solidFill>
                  <a:prstClr val="black"/>
                </a:solidFill>
              </a:rPr>
              <a:t>       Em </a:t>
            </a:r>
            <a:r>
              <a:rPr lang="pt-BR" sz="2800" i="1" dirty="0">
                <a:solidFill>
                  <a:prstClr val="black"/>
                </a:solidFill>
              </a:rPr>
              <a:t>pé</a:t>
            </a:r>
            <a:r>
              <a:rPr lang="pt-BR" sz="2800" i="1" dirty="0" smtClean="0">
                <a:solidFill>
                  <a:prstClr val="black"/>
                </a:solidFill>
              </a:rPr>
              <a:t>:</a:t>
            </a:r>
          </a:p>
          <a:p>
            <a:pPr lvl="0">
              <a:lnSpc>
                <a:spcPct val="90000"/>
              </a:lnSpc>
            </a:pPr>
            <a:endParaRPr lang="pt-BR" sz="1200" i="1" dirty="0" smtClean="0">
              <a:solidFill>
                <a:prstClr val="black"/>
              </a:solidFill>
            </a:endParaRPr>
          </a:p>
          <a:p>
            <a:pPr lvl="0">
              <a:lnSpc>
                <a:spcPct val="90000"/>
              </a:lnSpc>
            </a:pPr>
            <a:r>
              <a:rPr lang="pt-BR" sz="2800" dirty="0" smtClean="0">
                <a:solidFill>
                  <a:prstClr val="black"/>
                </a:solidFill>
              </a:rPr>
              <a:t>Casimiro Sganderla </a:t>
            </a:r>
            <a:r>
              <a:rPr lang="pt-BR" sz="2800" dirty="0">
                <a:solidFill>
                  <a:prstClr val="black"/>
                </a:solidFill>
              </a:rPr>
              <a:t>Melino </a:t>
            </a:r>
            <a:r>
              <a:rPr lang="pt-BR" sz="2800" dirty="0" smtClean="0">
                <a:solidFill>
                  <a:prstClr val="black"/>
                </a:solidFill>
              </a:rPr>
              <a:t>L. Dalcin </a:t>
            </a:r>
          </a:p>
          <a:p>
            <a:pPr lvl="0">
              <a:lnSpc>
                <a:spcPct val="90000"/>
              </a:lnSpc>
            </a:pPr>
            <a:r>
              <a:rPr lang="pt-BR" sz="2800" dirty="0" smtClean="0">
                <a:solidFill>
                  <a:prstClr val="black"/>
                </a:solidFill>
              </a:rPr>
              <a:t>Selvino Dalcin </a:t>
            </a:r>
            <a:r>
              <a:rPr lang="pt-BR" sz="2800" dirty="0">
                <a:solidFill>
                  <a:prstClr val="black"/>
                </a:solidFill>
              </a:rPr>
              <a:t>Silvestre </a:t>
            </a:r>
            <a:r>
              <a:rPr lang="pt-BR" sz="2800" dirty="0" smtClean="0">
                <a:solidFill>
                  <a:prstClr val="black"/>
                </a:solidFill>
              </a:rPr>
              <a:t>Sganderla </a:t>
            </a:r>
            <a:r>
              <a:rPr lang="pt-BR" sz="2800" dirty="0">
                <a:solidFill>
                  <a:prstClr val="black"/>
                </a:solidFill>
              </a:rPr>
              <a:t>Felix Dalcin </a:t>
            </a:r>
            <a:endParaRPr lang="pt-BR" sz="2800" dirty="0" smtClean="0">
              <a:solidFill>
                <a:prstClr val="black"/>
              </a:solidFill>
            </a:endParaRPr>
          </a:p>
          <a:p>
            <a:pPr lvl="0">
              <a:lnSpc>
                <a:spcPct val="90000"/>
              </a:lnSpc>
            </a:pPr>
            <a:r>
              <a:rPr lang="pt-BR" sz="2800" dirty="0" smtClean="0">
                <a:solidFill>
                  <a:prstClr val="black"/>
                </a:solidFill>
              </a:rPr>
              <a:t>Albino Dalcin</a:t>
            </a:r>
          </a:p>
          <a:p>
            <a:pPr lvl="0">
              <a:lnSpc>
                <a:spcPct val="90000"/>
              </a:lnSpc>
            </a:pPr>
            <a:endParaRPr lang="pt-BR" sz="1200" dirty="0">
              <a:solidFill>
                <a:prstClr val="black"/>
              </a:solidFill>
            </a:endParaRPr>
          </a:p>
          <a:p>
            <a:pPr>
              <a:lnSpc>
                <a:spcPct val="90000"/>
              </a:lnSpc>
            </a:pPr>
            <a:r>
              <a:rPr lang="pt-BR" sz="2800" i="1" dirty="0" smtClean="0"/>
              <a:t>      Agachados:</a:t>
            </a:r>
          </a:p>
          <a:p>
            <a:pPr>
              <a:lnSpc>
                <a:spcPct val="90000"/>
              </a:lnSpc>
            </a:pPr>
            <a:r>
              <a:rPr lang="pt-BR" sz="1200" i="1" dirty="0" smtClean="0"/>
              <a:t> </a:t>
            </a:r>
          </a:p>
          <a:p>
            <a:pPr>
              <a:lnSpc>
                <a:spcPct val="90000"/>
              </a:lnSpc>
            </a:pPr>
            <a:r>
              <a:rPr lang="pt-BR" sz="2800" dirty="0" smtClean="0"/>
              <a:t>Hortêncio Dalcin .........   Zimmer </a:t>
            </a:r>
          </a:p>
          <a:p>
            <a:pPr>
              <a:lnSpc>
                <a:spcPct val="90000"/>
              </a:lnSpc>
            </a:pPr>
            <a:r>
              <a:rPr lang="pt-BR" sz="2800" dirty="0" smtClean="0"/>
              <a:t>Armando G. </a:t>
            </a:r>
            <a:r>
              <a:rPr lang="pt-BR" sz="2800" dirty="0"/>
              <a:t>Sauthier </a:t>
            </a:r>
            <a:r>
              <a:rPr lang="pt-BR" sz="2800" dirty="0" smtClean="0"/>
              <a:t> </a:t>
            </a:r>
            <a:r>
              <a:rPr lang="pt-BR" sz="2800" dirty="0"/>
              <a:t>Assunto Dalcin</a:t>
            </a:r>
            <a:endParaRPr lang="pt-BR" sz="2800" dirty="0">
              <a:solidFill>
                <a:schemeClr val="accent2"/>
              </a:solidFill>
            </a:endParaRPr>
          </a:p>
        </p:txBody>
      </p:sp>
    </p:spTree>
    <p:extLst>
      <p:ext uri="{BB962C8B-B14F-4D97-AF65-F5344CB8AC3E}">
        <p14:creationId xmlns:p14="http://schemas.microsoft.com/office/powerpoint/2010/main" val="31523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406" y="1042737"/>
            <a:ext cx="8297699" cy="5698797"/>
          </a:xfrm>
          <a:prstGeom prst="rect">
            <a:avLst/>
          </a:prstGeom>
          <a:ln w="88900" cap="sq" cmpd="thickThin">
            <a:solidFill>
              <a:schemeClr val="accent2"/>
            </a:solidFill>
            <a:prstDash val="solid"/>
            <a:miter lim="800000"/>
          </a:ln>
          <a:effectLst>
            <a:innerShdw blurRad="76200">
              <a:srgbClr val="000000"/>
            </a:innerShdw>
          </a:effectLst>
        </p:spPr>
      </p:pic>
      <p:sp>
        <p:nvSpPr>
          <p:cNvPr id="5" name="CaixaDeTexto 4"/>
          <p:cNvSpPr txBox="1"/>
          <p:nvPr/>
        </p:nvSpPr>
        <p:spPr>
          <a:xfrm>
            <a:off x="124406" y="144379"/>
            <a:ext cx="11843005" cy="646331"/>
          </a:xfrm>
          <a:prstGeom prst="rect">
            <a:avLst/>
          </a:prstGeom>
          <a:noFill/>
        </p:spPr>
        <p:txBody>
          <a:bodyPr wrap="square" rtlCol="0">
            <a:spAutoFit/>
          </a:bodyPr>
          <a:lstStyle/>
          <a:p>
            <a:pPr algn="ctr"/>
            <a:r>
              <a:rPr lang="pt-BR" sz="3600" b="1" dirty="0" smtClean="0"/>
              <a:t>Time de Futebol do Botafogo em Santa Luiza</a:t>
            </a:r>
            <a:r>
              <a:rPr lang="pt-BR" sz="3600" dirty="0"/>
              <a:t>	</a:t>
            </a:r>
          </a:p>
        </p:txBody>
      </p:sp>
      <p:sp>
        <p:nvSpPr>
          <p:cNvPr id="6" name="CaixaDeTexto 5"/>
          <p:cNvSpPr txBox="1"/>
          <p:nvPr/>
        </p:nvSpPr>
        <p:spPr>
          <a:xfrm>
            <a:off x="8662737" y="1269878"/>
            <a:ext cx="3737810" cy="5632311"/>
          </a:xfrm>
          <a:prstGeom prst="rect">
            <a:avLst/>
          </a:prstGeom>
          <a:noFill/>
        </p:spPr>
        <p:txBody>
          <a:bodyPr wrap="square" rtlCol="0">
            <a:spAutoFit/>
          </a:bodyPr>
          <a:lstStyle/>
          <a:p>
            <a:pPr>
              <a:lnSpc>
                <a:spcPct val="90000"/>
              </a:lnSpc>
            </a:pPr>
            <a:r>
              <a:rPr lang="pt-BR" sz="2800" i="1" dirty="0" smtClean="0"/>
              <a:t>Em </a:t>
            </a:r>
            <a:r>
              <a:rPr lang="pt-BR" sz="2800" i="1" dirty="0"/>
              <a:t>pé</a:t>
            </a:r>
            <a:r>
              <a:rPr lang="pt-BR" sz="2800" i="1" dirty="0" smtClean="0"/>
              <a:t>:</a:t>
            </a:r>
          </a:p>
          <a:p>
            <a:pPr>
              <a:lnSpc>
                <a:spcPct val="90000"/>
              </a:lnSpc>
            </a:pPr>
            <a:endParaRPr lang="pt-BR" sz="1200" i="1" dirty="0" smtClean="0"/>
          </a:p>
          <a:p>
            <a:pPr>
              <a:lnSpc>
                <a:spcPct val="90000"/>
              </a:lnSpc>
            </a:pPr>
            <a:r>
              <a:rPr lang="pt-BR" sz="2800" dirty="0"/>
              <a:t>Amélio </a:t>
            </a:r>
            <a:r>
              <a:rPr lang="pt-BR" sz="2800" dirty="0" smtClean="0"/>
              <a:t>Fachini</a:t>
            </a:r>
          </a:p>
          <a:p>
            <a:pPr>
              <a:lnSpc>
                <a:spcPct val="90000"/>
              </a:lnSpc>
            </a:pPr>
            <a:r>
              <a:rPr lang="pt-BR" sz="2800" dirty="0" smtClean="0"/>
              <a:t>Armando </a:t>
            </a:r>
            <a:r>
              <a:rPr lang="pt-BR" sz="2800" dirty="0"/>
              <a:t>G. </a:t>
            </a:r>
            <a:r>
              <a:rPr lang="pt-BR" sz="2800" dirty="0" smtClean="0"/>
              <a:t>Sauthier</a:t>
            </a:r>
          </a:p>
          <a:p>
            <a:pPr>
              <a:lnSpc>
                <a:spcPct val="90000"/>
              </a:lnSpc>
            </a:pPr>
            <a:r>
              <a:rPr lang="pt-BR" sz="2800" dirty="0" smtClean="0"/>
              <a:t>Tarcilo Müller</a:t>
            </a:r>
          </a:p>
          <a:p>
            <a:pPr>
              <a:lnSpc>
                <a:spcPct val="90000"/>
              </a:lnSpc>
            </a:pPr>
            <a:r>
              <a:rPr lang="pt-BR" sz="2800" dirty="0" smtClean="0"/>
              <a:t>-------------</a:t>
            </a:r>
          </a:p>
          <a:p>
            <a:pPr>
              <a:lnSpc>
                <a:spcPct val="90000"/>
              </a:lnSpc>
            </a:pPr>
            <a:r>
              <a:rPr lang="pt-BR" sz="2800" dirty="0" smtClean="0"/>
              <a:t> Victor Ambros </a:t>
            </a:r>
          </a:p>
          <a:p>
            <a:pPr>
              <a:lnSpc>
                <a:spcPct val="90000"/>
              </a:lnSpc>
            </a:pPr>
            <a:r>
              <a:rPr lang="pt-BR" sz="2800" dirty="0"/>
              <a:t> </a:t>
            </a:r>
            <a:r>
              <a:rPr lang="pt-BR" sz="2800" dirty="0" smtClean="0"/>
              <a:t> </a:t>
            </a:r>
            <a:r>
              <a:rPr lang="pt-BR" sz="2800" dirty="0"/>
              <a:t>Ivo </a:t>
            </a:r>
            <a:r>
              <a:rPr lang="pt-BR" sz="2800" dirty="0" smtClean="0"/>
              <a:t>Fachini</a:t>
            </a:r>
          </a:p>
          <a:p>
            <a:pPr lvl="0">
              <a:lnSpc>
                <a:spcPct val="90000"/>
              </a:lnSpc>
            </a:pPr>
            <a:r>
              <a:rPr lang="pt-BR" sz="1200" i="1" dirty="0">
                <a:solidFill>
                  <a:prstClr val="black"/>
                </a:solidFill>
              </a:rPr>
              <a:t> </a:t>
            </a:r>
            <a:endParaRPr lang="pt-BR" sz="1200" i="1" dirty="0" smtClean="0">
              <a:solidFill>
                <a:prstClr val="black"/>
              </a:solidFill>
            </a:endParaRPr>
          </a:p>
          <a:p>
            <a:pPr lvl="0">
              <a:lnSpc>
                <a:spcPct val="90000"/>
              </a:lnSpc>
            </a:pPr>
            <a:r>
              <a:rPr lang="pt-BR" sz="2800" i="1" dirty="0" smtClean="0">
                <a:solidFill>
                  <a:prstClr val="black"/>
                </a:solidFill>
              </a:rPr>
              <a:t>Agachados</a:t>
            </a:r>
            <a:r>
              <a:rPr lang="pt-BR" sz="2800" i="1" dirty="0">
                <a:solidFill>
                  <a:prstClr val="black"/>
                </a:solidFill>
              </a:rPr>
              <a:t>:</a:t>
            </a:r>
          </a:p>
          <a:p>
            <a:pPr lvl="0">
              <a:lnSpc>
                <a:spcPct val="90000"/>
              </a:lnSpc>
            </a:pPr>
            <a:r>
              <a:rPr lang="pt-BR" sz="1200" i="1" dirty="0">
                <a:solidFill>
                  <a:prstClr val="black"/>
                </a:solidFill>
              </a:rPr>
              <a:t> </a:t>
            </a:r>
          </a:p>
          <a:p>
            <a:pPr lvl="0">
              <a:lnSpc>
                <a:spcPct val="90000"/>
              </a:lnSpc>
            </a:pPr>
            <a:r>
              <a:rPr lang="pt-BR" sz="2800" dirty="0"/>
              <a:t>Dionísio </a:t>
            </a:r>
            <a:r>
              <a:rPr lang="pt-BR" sz="2800" dirty="0" smtClean="0"/>
              <a:t>Thums</a:t>
            </a:r>
          </a:p>
          <a:p>
            <a:pPr lvl="0">
              <a:lnSpc>
                <a:spcPct val="90000"/>
              </a:lnSpc>
            </a:pPr>
            <a:r>
              <a:rPr lang="pt-BR" sz="2800" dirty="0" smtClean="0"/>
              <a:t>Cerilo Dalcin</a:t>
            </a:r>
          </a:p>
          <a:p>
            <a:pPr lvl="0">
              <a:lnSpc>
                <a:spcPct val="90000"/>
              </a:lnSpc>
            </a:pPr>
            <a:r>
              <a:rPr lang="pt-BR" sz="2800" dirty="0" smtClean="0"/>
              <a:t>---------------</a:t>
            </a:r>
          </a:p>
          <a:p>
            <a:pPr lvl="0">
              <a:lnSpc>
                <a:spcPct val="90000"/>
              </a:lnSpc>
            </a:pPr>
            <a:r>
              <a:rPr lang="pt-BR" sz="2800" dirty="0" smtClean="0"/>
              <a:t>---------------</a:t>
            </a:r>
          </a:p>
          <a:p>
            <a:pPr lvl="0">
              <a:lnSpc>
                <a:spcPct val="90000"/>
              </a:lnSpc>
            </a:pPr>
            <a:r>
              <a:rPr lang="pt-BR" sz="2800" dirty="0" smtClean="0"/>
              <a:t>---------------</a:t>
            </a:r>
            <a:endParaRPr lang="pt-BR" sz="2800" dirty="0"/>
          </a:p>
        </p:txBody>
      </p:sp>
    </p:spTree>
    <p:extLst>
      <p:ext uri="{BB962C8B-B14F-4D97-AF65-F5344CB8AC3E}">
        <p14:creationId xmlns:p14="http://schemas.microsoft.com/office/powerpoint/2010/main" val="305098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0" y="193664"/>
            <a:ext cx="8121508" cy="1538883"/>
          </a:xfrm>
          <a:prstGeom prst="rect">
            <a:avLst/>
          </a:prstGeom>
          <a:noFill/>
        </p:spPr>
        <p:txBody>
          <a:bodyPr wrap="square" rtlCol="0">
            <a:spAutoFit/>
          </a:bodyPr>
          <a:lstStyle/>
          <a:p>
            <a:pPr algn="ctr"/>
            <a:r>
              <a:rPr lang="pt-BR" sz="3400" b="1" dirty="0" smtClean="0"/>
              <a:t>Time de Futebol do Palmeiras, </a:t>
            </a:r>
            <a:r>
              <a:rPr lang="pt-BR" sz="3000" b="1" dirty="0" smtClean="0">
                <a:latin typeface="Bookman Old Style" panose="02050604050505020204" pitchFamily="18" charset="0"/>
              </a:rPr>
              <a:t>1957</a:t>
            </a:r>
            <a:endParaRPr lang="pt-BR" sz="3000" b="1" dirty="0">
              <a:latin typeface="Bookman Old Style" panose="02050604050505020204" pitchFamily="18" charset="0"/>
            </a:endParaRPr>
          </a:p>
          <a:p>
            <a:endParaRPr lang="pt-BR" sz="1200" i="1" dirty="0">
              <a:solidFill>
                <a:prstClr val="black"/>
              </a:solidFill>
            </a:endParaRPr>
          </a:p>
          <a:p>
            <a:pPr algn="ctr"/>
            <a:r>
              <a:rPr lang="pt-BR" sz="2400" dirty="0" smtClean="0"/>
              <a:t>O campo era um potreiro de José Dupont, hoje é o</a:t>
            </a:r>
          </a:p>
          <a:p>
            <a:pPr algn="ctr"/>
            <a:r>
              <a:rPr lang="pt-BR" sz="2400" dirty="0"/>
              <a:t> </a:t>
            </a:r>
            <a:r>
              <a:rPr lang="pt-BR" sz="2400" dirty="0" smtClean="0"/>
              <a:t>              Esporte Clube Palmeiras de São Luiz</a:t>
            </a:r>
            <a:r>
              <a:rPr lang="pt-BR" sz="2400" dirty="0"/>
              <a:t>	</a:t>
            </a:r>
            <a:r>
              <a:rPr lang="pt-BR" dirty="0"/>
              <a:t>	</a:t>
            </a:r>
            <a:endParaRPr lang="pt-BR" sz="2000" dirty="0">
              <a:solidFill>
                <a:schemeClr val="accent2"/>
              </a:solidFill>
            </a:endParaRPr>
          </a:p>
        </p:txBody>
      </p:sp>
      <p:sp>
        <p:nvSpPr>
          <p:cNvPr id="6" name="CaixaDeTexto 5"/>
          <p:cNvSpPr txBox="1"/>
          <p:nvPr/>
        </p:nvSpPr>
        <p:spPr>
          <a:xfrm>
            <a:off x="8121508" y="0"/>
            <a:ext cx="4070492" cy="6832640"/>
          </a:xfrm>
          <a:prstGeom prst="rect">
            <a:avLst/>
          </a:prstGeom>
          <a:noFill/>
        </p:spPr>
        <p:txBody>
          <a:bodyPr wrap="square" rtlCol="0">
            <a:spAutoFit/>
          </a:bodyPr>
          <a:lstStyle/>
          <a:p>
            <a:r>
              <a:rPr lang="pt-BR" sz="2400" i="1" dirty="0" smtClean="0"/>
              <a:t>     </a:t>
            </a:r>
            <a:r>
              <a:rPr lang="pt-BR" sz="2300" i="1" dirty="0" smtClean="0"/>
              <a:t>Em </a:t>
            </a:r>
            <a:r>
              <a:rPr lang="pt-BR" sz="2300" i="1" dirty="0"/>
              <a:t>pé:</a:t>
            </a:r>
            <a:r>
              <a:rPr lang="pt-BR" sz="2300" dirty="0"/>
              <a:t> </a:t>
            </a:r>
            <a:endParaRPr lang="pt-BR" sz="2300" dirty="0" smtClean="0"/>
          </a:p>
          <a:p>
            <a:r>
              <a:rPr lang="pt-BR" sz="2300" dirty="0" smtClean="0"/>
              <a:t>Amélio Fachini (vice-pres.) </a:t>
            </a:r>
          </a:p>
          <a:p>
            <a:r>
              <a:rPr lang="pt-BR" sz="2300" dirty="0" smtClean="0"/>
              <a:t>Alfredo Haefliger (presidente)</a:t>
            </a:r>
          </a:p>
          <a:p>
            <a:r>
              <a:rPr lang="pt-BR" sz="2300" dirty="0" smtClean="0"/>
              <a:t>Rogério </a:t>
            </a:r>
            <a:r>
              <a:rPr lang="pt-BR" sz="2300" dirty="0"/>
              <a:t>Bruno </a:t>
            </a:r>
            <a:r>
              <a:rPr lang="pt-BR" sz="2300" dirty="0" smtClean="0"/>
              <a:t>Sauthier</a:t>
            </a:r>
          </a:p>
          <a:p>
            <a:r>
              <a:rPr lang="pt-BR" sz="2300" dirty="0" smtClean="0"/>
              <a:t>Odilo Bondan </a:t>
            </a:r>
          </a:p>
          <a:p>
            <a:r>
              <a:rPr lang="pt-BR" sz="2300" dirty="0" smtClean="0"/>
              <a:t>Tarcilo Müller (goleiro)</a:t>
            </a:r>
          </a:p>
          <a:p>
            <a:r>
              <a:rPr lang="pt-BR" sz="2300" dirty="0" smtClean="0"/>
              <a:t> </a:t>
            </a:r>
            <a:r>
              <a:rPr lang="pt-BR" sz="2300" dirty="0"/>
              <a:t>Selvino </a:t>
            </a:r>
            <a:r>
              <a:rPr lang="pt-BR" sz="2300" dirty="0" smtClean="0"/>
              <a:t>Zwirtes</a:t>
            </a:r>
          </a:p>
          <a:p>
            <a:r>
              <a:rPr lang="pt-BR" sz="2300" dirty="0" smtClean="0"/>
              <a:t>Armando </a:t>
            </a:r>
            <a:r>
              <a:rPr lang="pt-BR" sz="2300" dirty="0"/>
              <a:t>Gaston Sauthier </a:t>
            </a:r>
            <a:endParaRPr lang="pt-BR" sz="2300" dirty="0" smtClean="0"/>
          </a:p>
          <a:p>
            <a:r>
              <a:rPr lang="pt-BR" sz="2300" dirty="0" smtClean="0"/>
              <a:t>Léo Fachini</a:t>
            </a:r>
          </a:p>
          <a:p>
            <a:r>
              <a:rPr lang="pt-BR" sz="2300" i="1" dirty="0" smtClean="0"/>
              <a:t>     Agachados</a:t>
            </a:r>
            <a:r>
              <a:rPr lang="pt-BR" sz="2300" i="1" dirty="0"/>
              <a:t>:</a:t>
            </a:r>
            <a:r>
              <a:rPr lang="pt-BR" sz="2300" dirty="0"/>
              <a:t> </a:t>
            </a:r>
            <a:endParaRPr lang="pt-BR" sz="2300" dirty="0" smtClean="0"/>
          </a:p>
          <a:p>
            <a:r>
              <a:rPr lang="pt-BR" sz="2300" dirty="0" smtClean="0"/>
              <a:t>Arsênio Thums </a:t>
            </a:r>
          </a:p>
          <a:p>
            <a:r>
              <a:rPr lang="pt-BR" sz="2300" dirty="0" smtClean="0"/>
              <a:t>Atalíbio Kurmann </a:t>
            </a:r>
          </a:p>
          <a:p>
            <a:r>
              <a:rPr lang="pt-BR" sz="2300" dirty="0" smtClean="0"/>
              <a:t>Silvestre Fachini</a:t>
            </a:r>
          </a:p>
          <a:p>
            <a:r>
              <a:rPr lang="pt-BR" sz="2300" dirty="0" smtClean="0"/>
              <a:t>Gaspar Dupont</a:t>
            </a:r>
          </a:p>
          <a:p>
            <a:r>
              <a:rPr lang="pt-BR" sz="2300" dirty="0" smtClean="0"/>
              <a:t>Otávio Dupont</a:t>
            </a:r>
          </a:p>
          <a:p>
            <a:r>
              <a:rPr lang="pt-BR" sz="2300" i="1" dirty="0" smtClean="0"/>
              <a:t> </a:t>
            </a:r>
            <a:r>
              <a:rPr lang="pt-BR" sz="2300" i="1" dirty="0">
                <a:solidFill>
                  <a:prstClr val="black"/>
                </a:solidFill>
              </a:rPr>
              <a:t>Madrinhas: </a:t>
            </a:r>
            <a:endParaRPr lang="pt-BR" sz="2300" i="1" dirty="0" smtClean="0">
              <a:solidFill>
                <a:prstClr val="black"/>
              </a:solidFill>
            </a:endParaRPr>
          </a:p>
          <a:p>
            <a:r>
              <a:rPr lang="pt-BR" sz="2300" dirty="0" smtClean="0">
                <a:solidFill>
                  <a:prstClr val="black"/>
                </a:solidFill>
              </a:rPr>
              <a:t>Ema Fachini, Normélia Fontanive, Genuína </a:t>
            </a:r>
            <a:r>
              <a:rPr lang="pt-BR" sz="2300" dirty="0">
                <a:solidFill>
                  <a:prstClr val="black"/>
                </a:solidFill>
              </a:rPr>
              <a:t>Cousseau </a:t>
            </a:r>
            <a:endParaRPr lang="pt-BR" sz="2300" dirty="0" smtClean="0">
              <a:solidFill>
                <a:prstClr val="black"/>
              </a:solidFill>
            </a:endParaRPr>
          </a:p>
          <a:p>
            <a:r>
              <a:rPr lang="pt-BR" sz="2300" dirty="0" smtClean="0">
                <a:solidFill>
                  <a:prstClr val="black"/>
                </a:solidFill>
              </a:rPr>
              <a:t>Ambas filhas </a:t>
            </a:r>
            <a:r>
              <a:rPr lang="pt-BR" sz="2300" dirty="0">
                <a:solidFill>
                  <a:prstClr val="black"/>
                </a:solidFill>
              </a:rPr>
              <a:t>dos </a:t>
            </a:r>
            <a:r>
              <a:rPr lang="pt-BR" sz="2300" dirty="0" smtClean="0">
                <a:solidFill>
                  <a:prstClr val="black"/>
                </a:solidFill>
              </a:rPr>
              <a:t>diretores.</a:t>
            </a:r>
            <a:r>
              <a:rPr lang="pt-BR" sz="2300" i="1" dirty="0" smtClean="0"/>
              <a:t>    </a:t>
            </a:r>
            <a:endParaRPr lang="pt-BR" sz="2300" dirty="0"/>
          </a:p>
        </p:txBody>
      </p:sp>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505" y="1828800"/>
            <a:ext cx="7812506" cy="4875832"/>
          </a:xfrm>
          <a:prstGeom prst="rect">
            <a:avLst/>
          </a:prstGeom>
          <a:ln w="88900" cap="sq" cmpd="thickThin">
            <a:solidFill>
              <a:schemeClr val="accent2"/>
            </a:solidFill>
            <a:prstDash val="solid"/>
            <a:miter lim="800000"/>
          </a:ln>
          <a:effectLst>
            <a:innerShdw blurRad="76200">
              <a:srgbClr val="000000"/>
            </a:innerShdw>
          </a:effectLst>
        </p:spPr>
      </p:pic>
    </p:spTree>
    <p:extLst>
      <p:ext uri="{BB962C8B-B14F-4D97-AF65-F5344CB8AC3E}">
        <p14:creationId xmlns:p14="http://schemas.microsoft.com/office/powerpoint/2010/main" val="321616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630" y="2005263"/>
            <a:ext cx="7748338" cy="4612106"/>
          </a:xfrm>
          <a:prstGeom prst="rect">
            <a:avLst/>
          </a:prstGeom>
          <a:ln w="88900" cap="sq" cmpd="thickThin">
            <a:solidFill>
              <a:schemeClr val="accent2"/>
            </a:solidFill>
            <a:prstDash val="solid"/>
            <a:miter lim="800000"/>
          </a:ln>
          <a:effectLst>
            <a:innerShdw blurRad="381000">
              <a:srgbClr val="000000"/>
            </a:innerShdw>
          </a:effectLst>
        </p:spPr>
      </p:pic>
      <p:sp>
        <p:nvSpPr>
          <p:cNvPr id="6" name="CaixaDeTexto 5"/>
          <p:cNvSpPr txBox="1"/>
          <p:nvPr/>
        </p:nvSpPr>
        <p:spPr>
          <a:xfrm>
            <a:off x="240630" y="256674"/>
            <a:ext cx="7876675" cy="1546577"/>
          </a:xfrm>
          <a:prstGeom prst="rect">
            <a:avLst/>
          </a:prstGeom>
          <a:noFill/>
        </p:spPr>
        <p:txBody>
          <a:bodyPr wrap="square" rtlCol="0">
            <a:spAutoFit/>
          </a:bodyPr>
          <a:lstStyle/>
          <a:p>
            <a:pPr algn="ctr">
              <a:lnSpc>
                <a:spcPct val="90000"/>
              </a:lnSpc>
            </a:pPr>
            <a:r>
              <a:rPr lang="pt-BR" sz="3500" b="1" dirty="0">
                <a:solidFill>
                  <a:prstClr val="black"/>
                </a:solidFill>
              </a:rPr>
              <a:t>Time de Futebol </a:t>
            </a:r>
            <a:r>
              <a:rPr lang="pt-BR" sz="3500" b="1" dirty="0" smtClean="0">
                <a:solidFill>
                  <a:prstClr val="black"/>
                </a:solidFill>
              </a:rPr>
              <a:t>Esporte Clube Santa Luiza - </a:t>
            </a:r>
            <a:r>
              <a:rPr lang="pt-BR" sz="3200" b="1" dirty="0" smtClean="0">
                <a:solidFill>
                  <a:prstClr val="black"/>
                </a:solidFill>
                <a:latin typeface="Bookman Old Style" panose="02050604050505020204" pitchFamily="18" charset="0"/>
              </a:rPr>
              <a:t>1957</a:t>
            </a:r>
          </a:p>
          <a:p>
            <a:pPr algn="ctr">
              <a:lnSpc>
                <a:spcPct val="90000"/>
              </a:lnSpc>
            </a:pPr>
            <a:r>
              <a:rPr lang="pt-BR" sz="3500" b="1" dirty="0" smtClean="0"/>
              <a:t>O campo era um Potreiro</a:t>
            </a:r>
            <a:endParaRPr lang="pt-BR" sz="3500" b="1" dirty="0"/>
          </a:p>
        </p:txBody>
      </p:sp>
      <p:sp>
        <p:nvSpPr>
          <p:cNvPr id="7" name="CaixaDeTexto 6"/>
          <p:cNvSpPr txBox="1"/>
          <p:nvPr/>
        </p:nvSpPr>
        <p:spPr>
          <a:xfrm>
            <a:off x="8165431" y="272716"/>
            <a:ext cx="3898231" cy="6434069"/>
          </a:xfrm>
          <a:prstGeom prst="rect">
            <a:avLst/>
          </a:prstGeom>
          <a:noFill/>
        </p:spPr>
        <p:txBody>
          <a:bodyPr wrap="square" rtlCol="0">
            <a:spAutoFit/>
          </a:bodyPr>
          <a:lstStyle/>
          <a:p>
            <a:pPr lvl="0"/>
            <a:r>
              <a:rPr lang="pt-BR" sz="2300" i="1" dirty="0" smtClean="0">
                <a:solidFill>
                  <a:prstClr val="black"/>
                </a:solidFill>
              </a:rPr>
              <a:t>      Em </a:t>
            </a:r>
            <a:r>
              <a:rPr lang="pt-BR" sz="2300" i="1" dirty="0">
                <a:solidFill>
                  <a:prstClr val="black"/>
                </a:solidFill>
              </a:rPr>
              <a:t>pé</a:t>
            </a:r>
            <a:r>
              <a:rPr lang="pt-BR" sz="2300" i="1" dirty="0" smtClean="0">
                <a:solidFill>
                  <a:prstClr val="black"/>
                </a:solidFill>
              </a:rPr>
              <a:t>:</a:t>
            </a:r>
          </a:p>
          <a:p>
            <a:pPr lvl="0"/>
            <a:r>
              <a:rPr lang="pt-BR" sz="1000" dirty="0" smtClean="0">
                <a:solidFill>
                  <a:prstClr val="black"/>
                </a:solidFill>
              </a:rPr>
              <a:t> </a:t>
            </a:r>
            <a:endParaRPr lang="pt-BR" sz="1000" dirty="0">
              <a:solidFill>
                <a:prstClr val="black"/>
              </a:solidFill>
            </a:endParaRPr>
          </a:p>
          <a:p>
            <a:pPr lvl="0"/>
            <a:r>
              <a:rPr lang="pt-BR" sz="2300" dirty="0" smtClean="0">
                <a:solidFill>
                  <a:prstClr val="black"/>
                </a:solidFill>
              </a:rPr>
              <a:t>Alfredo Haefliger </a:t>
            </a:r>
            <a:r>
              <a:rPr lang="pt-BR" sz="2200" dirty="0" smtClean="0">
                <a:solidFill>
                  <a:prstClr val="black"/>
                </a:solidFill>
              </a:rPr>
              <a:t>(treinador) </a:t>
            </a:r>
            <a:endParaRPr lang="pt-BR" sz="2200" dirty="0">
              <a:solidFill>
                <a:prstClr val="black"/>
              </a:solidFill>
            </a:endParaRPr>
          </a:p>
          <a:p>
            <a:pPr lvl="0"/>
            <a:r>
              <a:rPr lang="pt-BR" sz="2300" dirty="0" smtClean="0">
                <a:solidFill>
                  <a:prstClr val="black"/>
                </a:solidFill>
              </a:rPr>
              <a:t>Otávio Dupont</a:t>
            </a:r>
          </a:p>
          <a:p>
            <a:pPr lvl="0"/>
            <a:r>
              <a:rPr lang="pt-BR" sz="2300" dirty="0" smtClean="0">
                <a:solidFill>
                  <a:prstClr val="black"/>
                </a:solidFill>
              </a:rPr>
              <a:t>Aurelino Rigatti</a:t>
            </a:r>
            <a:endParaRPr lang="pt-BR" sz="2300" dirty="0">
              <a:solidFill>
                <a:prstClr val="black"/>
              </a:solidFill>
            </a:endParaRPr>
          </a:p>
          <a:p>
            <a:pPr lvl="0"/>
            <a:r>
              <a:rPr lang="pt-BR" sz="2300" dirty="0">
                <a:solidFill>
                  <a:prstClr val="black"/>
                </a:solidFill>
              </a:rPr>
              <a:t>Rogério Bruno Sauthier</a:t>
            </a:r>
          </a:p>
          <a:p>
            <a:pPr>
              <a:lnSpc>
                <a:spcPct val="90000"/>
              </a:lnSpc>
            </a:pPr>
            <a:r>
              <a:rPr lang="pt-BR" sz="2300" dirty="0" smtClean="0"/>
              <a:t>Sérgio Sauthier</a:t>
            </a:r>
          </a:p>
          <a:p>
            <a:pPr>
              <a:lnSpc>
                <a:spcPct val="90000"/>
              </a:lnSpc>
            </a:pPr>
            <a:r>
              <a:rPr lang="pt-BR" sz="2300" dirty="0" smtClean="0"/>
              <a:t>Valério Kurmann</a:t>
            </a:r>
          </a:p>
          <a:p>
            <a:pPr>
              <a:lnSpc>
                <a:spcPct val="90000"/>
              </a:lnSpc>
            </a:pPr>
            <a:r>
              <a:rPr lang="pt-BR" sz="2300" dirty="0" smtClean="0"/>
              <a:t>Tiago Sauthier</a:t>
            </a:r>
          </a:p>
          <a:p>
            <a:pPr>
              <a:lnSpc>
                <a:spcPct val="90000"/>
              </a:lnSpc>
            </a:pPr>
            <a:r>
              <a:rPr lang="pt-BR" sz="2300" dirty="0" smtClean="0"/>
              <a:t>Sereno Zwirtes</a:t>
            </a:r>
          </a:p>
          <a:p>
            <a:pPr>
              <a:lnSpc>
                <a:spcPct val="90000"/>
              </a:lnSpc>
            </a:pPr>
            <a:r>
              <a:rPr lang="pt-BR" sz="2300" dirty="0" smtClean="0"/>
              <a:t>Dionísio Thums </a:t>
            </a:r>
            <a:r>
              <a:rPr lang="pt-BR" sz="2200" dirty="0" smtClean="0"/>
              <a:t>(massagista)</a:t>
            </a:r>
          </a:p>
          <a:p>
            <a:pPr>
              <a:lnSpc>
                <a:spcPct val="90000"/>
              </a:lnSpc>
            </a:pPr>
            <a:endParaRPr lang="pt-BR" sz="1000" dirty="0" smtClean="0"/>
          </a:p>
          <a:p>
            <a:pPr>
              <a:lnSpc>
                <a:spcPct val="90000"/>
              </a:lnSpc>
            </a:pPr>
            <a:r>
              <a:rPr lang="pt-BR" sz="2300" i="1" dirty="0" smtClean="0"/>
              <a:t>      Agachados:</a:t>
            </a:r>
          </a:p>
          <a:p>
            <a:pPr>
              <a:lnSpc>
                <a:spcPct val="90000"/>
              </a:lnSpc>
            </a:pPr>
            <a:endParaRPr lang="pt-BR" sz="1000" dirty="0" smtClean="0"/>
          </a:p>
          <a:p>
            <a:pPr>
              <a:lnSpc>
                <a:spcPct val="90000"/>
              </a:lnSpc>
            </a:pPr>
            <a:r>
              <a:rPr lang="pt-BR" sz="2300" dirty="0" smtClean="0"/>
              <a:t>Valdemar Fontanive</a:t>
            </a:r>
          </a:p>
          <a:p>
            <a:pPr>
              <a:lnSpc>
                <a:spcPct val="90000"/>
              </a:lnSpc>
            </a:pPr>
            <a:r>
              <a:rPr lang="pt-BR" sz="2300" dirty="0" smtClean="0"/>
              <a:t>Arcênio Thums</a:t>
            </a:r>
          </a:p>
          <a:p>
            <a:pPr>
              <a:lnSpc>
                <a:spcPct val="90000"/>
              </a:lnSpc>
            </a:pPr>
            <a:r>
              <a:rPr lang="pt-BR" sz="2300" dirty="0" smtClean="0"/>
              <a:t>Atalíbio Kurmann</a:t>
            </a:r>
          </a:p>
          <a:p>
            <a:pPr>
              <a:lnSpc>
                <a:spcPct val="90000"/>
              </a:lnSpc>
            </a:pPr>
            <a:r>
              <a:rPr lang="pt-BR" sz="2300" dirty="0" smtClean="0"/>
              <a:t>Cirilo Rigatti</a:t>
            </a:r>
          </a:p>
          <a:p>
            <a:pPr>
              <a:lnSpc>
                <a:spcPct val="90000"/>
              </a:lnSpc>
            </a:pPr>
            <a:r>
              <a:rPr lang="pt-BR" sz="2300" dirty="0" smtClean="0"/>
              <a:t>Gaspar Dupont</a:t>
            </a:r>
          </a:p>
          <a:p>
            <a:pPr>
              <a:lnSpc>
                <a:spcPct val="90000"/>
              </a:lnSpc>
            </a:pPr>
            <a:endParaRPr lang="pt-BR" sz="1000" dirty="0" smtClean="0"/>
          </a:p>
          <a:p>
            <a:pPr>
              <a:lnSpc>
                <a:spcPct val="90000"/>
              </a:lnSpc>
            </a:pPr>
            <a:r>
              <a:rPr lang="pt-BR" sz="2300" i="1" dirty="0" smtClean="0"/>
              <a:t>   Marrecão:</a:t>
            </a:r>
            <a:r>
              <a:rPr lang="pt-BR" sz="2300" dirty="0" smtClean="0"/>
              <a:t> Noeli Dupont</a:t>
            </a:r>
            <a:endParaRPr lang="pt-BR" sz="2300" dirty="0"/>
          </a:p>
        </p:txBody>
      </p:sp>
    </p:spTree>
    <p:extLst>
      <p:ext uri="{BB962C8B-B14F-4D97-AF65-F5344CB8AC3E}">
        <p14:creationId xmlns:p14="http://schemas.microsoft.com/office/powerpoint/2010/main" val="163269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987" y="1222251"/>
            <a:ext cx="8997056" cy="5443242"/>
          </a:xfrm>
          <a:prstGeom prst="rect">
            <a:avLst/>
          </a:prstGeom>
          <a:ln w="88900" cap="sq" cmpd="thickThin">
            <a:solidFill>
              <a:schemeClr val="accent2"/>
            </a:solidFill>
            <a:prstDash val="solid"/>
            <a:miter lim="800000"/>
          </a:ln>
          <a:effectLst>
            <a:innerShdw blurRad="381000">
              <a:srgbClr val="000000"/>
            </a:innerShdw>
          </a:effectLst>
        </p:spPr>
      </p:pic>
      <p:sp>
        <p:nvSpPr>
          <p:cNvPr id="5" name="CaixaDeTexto 4"/>
          <p:cNvSpPr txBox="1"/>
          <p:nvPr/>
        </p:nvSpPr>
        <p:spPr>
          <a:xfrm>
            <a:off x="162987" y="160421"/>
            <a:ext cx="11804423" cy="1061829"/>
          </a:xfrm>
          <a:prstGeom prst="rect">
            <a:avLst/>
          </a:prstGeom>
          <a:noFill/>
        </p:spPr>
        <p:txBody>
          <a:bodyPr wrap="square" rtlCol="0">
            <a:spAutoFit/>
          </a:bodyPr>
          <a:lstStyle/>
          <a:p>
            <a:pPr algn="ctr">
              <a:lnSpc>
                <a:spcPct val="90000"/>
              </a:lnSpc>
            </a:pPr>
            <a:r>
              <a:rPr lang="pt-BR" sz="3000" b="1" dirty="0" smtClean="0"/>
              <a:t>Inauguração da Cancha de Bochas - Sta. Clara Baixa – </a:t>
            </a:r>
            <a:r>
              <a:rPr lang="pt-BR" sz="2800" b="1" dirty="0" smtClean="0">
                <a:latin typeface="Bookman Old Style" panose="02050604050505020204" pitchFamily="18" charset="0"/>
              </a:rPr>
              <a:t>1946</a:t>
            </a:r>
          </a:p>
          <a:p>
            <a:pPr algn="ctr">
              <a:lnSpc>
                <a:spcPct val="90000"/>
              </a:lnSpc>
            </a:pPr>
            <a:r>
              <a:rPr lang="pt-BR" sz="3000" b="1" dirty="0" smtClean="0"/>
              <a:t>Residência de </a:t>
            </a:r>
            <a:r>
              <a:rPr lang="pt-BR" sz="3000" b="1" dirty="0" err="1" smtClean="0"/>
              <a:t>Julio</a:t>
            </a:r>
            <a:r>
              <a:rPr lang="pt-BR" sz="3000" b="1" dirty="0" smtClean="0"/>
              <a:t> Jose Gedoz e </a:t>
            </a:r>
            <a:r>
              <a:rPr lang="pt-BR" sz="3000" b="1" dirty="0" err="1" smtClean="0"/>
              <a:t>Stephania</a:t>
            </a:r>
            <a:r>
              <a:rPr lang="pt-BR" sz="3000" b="1" dirty="0" smtClean="0"/>
              <a:t> Sauthier</a:t>
            </a:r>
          </a:p>
          <a:p>
            <a:pPr algn="just">
              <a:lnSpc>
                <a:spcPct val="90000"/>
              </a:lnSpc>
            </a:pPr>
            <a:endParaRPr lang="pt-BR" sz="1000" dirty="0" smtClean="0"/>
          </a:p>
        </p:txBody>
      </p:sp>
      <p:sp>
        <p:nvSpPr>
          <p:cNvPr id="6" name="CaixaDeTexto 5"/>
          <p:cNvSpPr txBox="1"/>
          <p:nvPr/>
        </p:nvSpPr>
        <p:spPr>
          <a:xfrm>
            <a:off x="9160043" y="1222250"/>
            <a:ext cx="2919662" cy="5784660"/>
          </a:xfrm>
          <a:prstGeom prst="rect">
            <a:avLst/>
          </a:prstGeom>
          <a:noFill/>
        </p:spPr>
        <p:txBody>
          <a:bodyPr wrap="square" rtlCol="0">
            <a:spAutoFit/>
          </a:bodyPr>
          <a:lstStyle/>
          <a:p>
            <a:pPr lvl="0" algn="ctr">
              <a:lnSpc>
                <a:spcPct val="90000"/>
              </a:lnSpc>
            </a:pPr>
            <a:r>
              <a:rPr lang="pt-BR" sz="2500" dirty="0" smtClean="0">
                <a:solidFill>
                  <a:prstClr val="black"/>
                </a:solidFill>
              </a:rPr>
              <a:t>Foi construída </a:t>
            </a:r>
          </a:p>
          <a:p>
            <a:pPr lvl="0" algn="ctr">
              <a:lnSpc>
                <a:spcPct val="90000"/>
              </a:lnSpc>
            </a:pPr>
            <a:r>
              <a:rPr lang="pt-BR" sz="2500" dirty="0" smtClean="0">
                <a:solidFill>
                  <a:prstClr val="black"/>
                </a:solidFill>
              </a:rPr>
              <a:t>por </a:t>
            </a:r>
            <a:r>
              <a:rPr lang="pt-BR" sz="2500" dirty="0">
                <a:solidFill>
                  <a:prstClr val="black"/>
                </a:solidFill>
              </a:rPr>
              <a:t>José Gedoz (Peflé</a:t>
            </a:r>
            <a:r>
              <a:rPr lang="pt-BR" sz="2500" dirty="0" smtClean="0">
                <a:solidFill>
                  <a:prstClr val="black"/>
                </a:solidFill>
              </a:rPr>
              <a:t>), filho de Júlio José, tornando-se </a:t>
            </a:r>
            <a:r>
              <a:rPr lang="pt-BR" sz="2500" dirty="0">
                <a:solidFill>
                  <a:prstClr val="black"/>
                </a:solidFill>
              </a:rPr>
              <a:t>ponto </a:t>
            </a:r>
            <a:r>
              <a:rPr lang="pt-BR" sz="2500" dirty="0" smtClean="0">
                <a:solidFill>
                  <a:prstClr val="black"/>
                </a:solidFill>
              </a:rPr>
              <a:t>de encontro </a:t>
            </a:r>
            <a:r>
              <a:rPr lang="pt-BR" sz="2500" dirty="0">
                <a:solidFill>
                  <a:prstClr val="black"/>
                </a:solidFill>
              </a:rPr>
              <a:t>de amigos </a:t>
            </a:r>
            <a:r>
              <a:rPr lang="pt-BR" sz="2500" dirty="0" smtClean="0">
                <a:solidFill>
                  <a:prstClr val="black"/>
                </a:solidFill>
              </a:rPr>
              <a:t>das comunidades</a:t>
            </a:r>
            <a:r>
              <a:rPr lang="pt-BR" sz="2500" dirty="0">
                <a:solidFill>
                  <a:prstClr val="black"/>
                </a:solidFill>
              </a:rPr>
              <a:t>. </a:t>
            </a:r>
            <a:endParaRPr lang="pt-BR" sz="2500" dirty="0" smtClean="0">
              <a:solidFill>
                <a:prstClr val="black"/>
              </a:solidFill>
            </a:endParaRPr>
          </a:p>
          <a:p>
            <a:pPr lvl="0" algn="ctr">
              <a:lnSpc>
                <a:spcPct val="90000"/>
              </a:lnSpc>
            </a:pPr>
            <a:r>
              <a:rPr lang="pt-BR" sz="2500" dirty="0" smtClean="0">
                <a:solidFill>
                  <a:prstClr val="black"/>
                </a:solidFill>
              </a:rPr>
              <a:t>José </a:t>
            </a:r>
            <a:r>
              <a:rPr lang="pt-BR" sz="2500" dirty="0">
                <a:solidFill>
                  <a:prstClr val="black"/>
                </a:solidFill>
              </a:rPr>
              <a:t>era </a:t>
            </a:r>
            <a:r>
              <a:rPr lang="pt-BR" sz="2500" dirty="0" smtClean="0">
                <a:solidFill>
                  <a:prstClr val="black"/>
                </a:solidFill>
              </a:rPr>
              <a:t>gaiteiro, animava os jogos </a:t>
            </a:r>
          </a:p>
          <a:p>
            <a:pPr lvl="0" algn="ctr">
              <a:lnSpc>
                <a:spcPct val="90000"/>
              </a:lnSpc>
            </a:pPr>
            <a:r>
              <a:rPr lang="pt-BR" sz="2500" dirty="0" smtClean="0">
                <a:solidFill>
                  <a:prstClr val="black"/>
                </a:solidFill>
              </a:rPr>
              <a:t>e </a:t>
            </a:r>
            <a:r>
              <a:rPr lang="pt-BR" sz="2500" dirty="0">
                <a:solidFill>
                  <a:prstClr val="black"/>
                </a:solidFill>
              </a:rPr>
              <a:t>o dia terminava </a:t>
            </a:r>
            <a:r>
              <a:rPr lang="pt-BR" sz="2500" dirty="0" smtClean="0">
                <a:solidFill>
                  <a:prstClr val="black"/>
                </a:solidFill>
              </a:rPr>
              <a:t>sempre em </a:t>
            </a:r>
            <a:r>
              <a:rPr lang="pt-BR" sz="2500" dirty="0">
                <a:solidFill>
                  <a:prstClr val="black"/>
                </a:solidFill>
              </a:rPr>
              <a:t>baile, paqueras e </a:t>
            </a:r>
            <a:r>
              <a:rPr lang="pt-BR" sz="2500" dirty="0" smtClean="0">
                <a:solidFill>
                  <a:prstClr val="black"/>
                </a:solidFill>
              </a:rPr>
              <a:t>futuros casamentos.</a:t>
            </a:r>
          </a:p>
          <a:p>
            <a:pPr lvl="0" algn="ctr">
              <a:lnSpc>
                <a:spcPct val="90000"/>
              </a:lnSpc>
            </a:pPr>
            <a:endParaRPr lang="pt-BR" sz="1200" dirty="0">
              <a:solidFill>
                <a:prstClr val="black"/>
              </a:solidFill>
            </a:endParaRPr>
          </a:p>
          <a:p>
            <a:pPr algn="r">
              <a:lnSpc>
                <a:spcPct val="90000"/>
              </a:lnSpc>
            </a:pPr>
            <a:r>
              <a:rPr lang="pt-BR" dirty="0" smtClean="0"/>
              <a:t>      </a:t>
            </a:r>
            <a:r>
              <a:rPr lang="pt-BR" sz="1500" dirty="0" smtClean="0"/>
              <a:t>Fonte: Carlos Barbosa</a:t>
            </a:r>
          </a:p>
          <a:p>
            <a:pPr algn="r">
              <a:lnSpc>
                <a:spcPct val="90000"/>
              </a:lnSpc>
            </a:pPr>
            <a:r>
              <a:rPr lang="pt-BR" sz="1500" dirty="0"/>
              <a:t> </a:t>
            </a:r>
            <a:r>
              <a:rPr lang="pt-BR" sz="1500" dirty="0" smtClean="0"/>
              <a:t>                      FISIONOMIAS</a:t>
            </a:r>
            <a:endParaRPr lang="pt-BR" sz="1500" dirty="0"/>
          </a:p>
        </p:txBody>
      </p:sp>
    </p:spTree>
    <p:extLst>
      <p:ext uri="{BB962C8B-B14F-4D97-AF65-F5344CB8AC3E}">
        <p14:creationId xmlns:p14="http://schemas.microsoft.com/office/powerpoint/2010/main" val="1309889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52926" y="304800"/>
            <a:ext cx="11502190" cy="6684907"/>
          </a:xfrm>
          <a:prstGeom prst="rect">
            <a:avLst/>
          </a:prstGeom>
          <a:noFill/>
        </p:spPr>
        <p:txBody>
          <a:bodyPr wrap="square" rtlCol="0">
            <a:spAutoFit/>
          </a:bodyPr>
          <a:lstStyle/>
          <a:p>
            <a:pPr lvl="0" algn="ctr">
              <a:lnSpc>
                <a:spcPct val="90000"/>
              </a:lnSpc>
            </a:pPr>
            <a:r>
              <a:rPr lang="pt-BR" sz="3600" b="1" dirty="0">
                <a:solidFill>
                  <a:prstClr val="black"/>
                </a:solidFill>
              </a:rPr>
              <a:t>Inauguração da Cancha de Bochas </a:t>
            </a:r>
          </a:p>
          <a:p>
            <a:pPr lvl="0" algn="ctr">
              <a:lnSpc>
                <a:spcPct val="90000"/>
              </a:lnSpc>
            </a:pPr>
            <a:r>
              <a:rPr lang="pt-BR" sz="3600" b="1" dirty="0" smtClean="0">
                <a:solidFill>
                  <a:prstClr val="black"/>
                </a:solidFill>
              </a:rPr>
              <a:t>Santa </a:t>
            </a:r>
            <a:r>
              <a:rPr lang="pt-BR" sz="3600" b="1" dirty="0">
                <a:solidFill>
                  <a:prstClr val="black"/>
                </a:solidFill>
              </a:rPr>
              <a:t>Clara Baixa – 1946</a:t>
            </a:r>
          </a:p>
          <a:p>
            <a:pPr>
              <a:lnSpc>
                <a:spcPct val="90000"/>
              </a:lnSpc>
            </a:pPr>
            <a:endParaRPr lang="pt-BR" sz="2000" dirty="0" smtClean="0">
              <a:solidFill>
                <a:schemeClr val="accent2"/>
              </a:solidFill>
            </a:endParaRPr>
          </a:p>
          <a:p>
            <a:pPr>
              <a:lnSpc>
                <a:spcPct val="90000"/>
              </a:lnSpc>
            </a:pPr>
            <a:r>
              <a:rPr lang="pt-BR" sz="2800" i="1" dirty="0" smtClean="0"/>
              <a:t>      Em pé</a:t>
            </a:r>
            <a:r>
              <a:rPr lang="pt-BR" sz="2800" dirty="0" smtClean="0"/>
              <a:t>: </a:t>
            </a:r>
          </a:p>
          <a:p>
            <a:pPr>
              <a:lnSpc>
                <a:spcPct val="90000"/>
              </a:lnSpc>
            </a:pPr>
            <a:endParaRPr lang="pt-BR" sz="1200" dirty="0" smtClean="0"/>
          </a:p>
          <a:p>
            <a:pPr algn="just">
              <a:lnSpc>
                <a:spcPct val="90000"/>
              </a:lnSpc>
            </a:pPr>
            <a:r>
              <a:rPr lang="pt-BR" sz="2800" dirty="0" smtClean="0"/>
              <a:t>Gentila Gedoz, Stephania Sauthier Gedoz (nona Fani), Olga Seimetz Kurmann (com ramo de flor que costumava ser charme), Olinda Cohsul, Catharina Canal Gedoz (esp. do gaiteiro), Júlio José Gedoz, Vilibaldo Canal e Abílio Cousseau</a:t>
            </a:r>
          </a:p>
          <a:p>
            <a:pPr algn="just">
              <a:lnSpc>
                <a:spcPct val="90000"/>
              </a:lnSpc>
            </a:pPr>
            <a:endParaRPr lang="pt-BR" sz="1200" dirty="0" smtClean="0"/>
          </a:p>
          <a:p>
            <a:pPr algn="just">
              <a:lnSpc>
                <a:spcPct val="90000"/>
              </a:lnSpc>
            </a:pPr>
            <a:r>
              <a:rPr lang="pt-BR" sz="2800" i="1" dirty="0" smtClean="0"/>
              <a:t>      Sentados:</a:t>
            </a:r>
          </a:p>
          <a:p>
            <a:pPr algn="just">
              <a:lnSpc>
                <a:spcPct val="90000"/>
              </a:lnSpc>
            </a:pPr>
            <a:endParaRPr lang="pt-BR" sz="1200" dirty="0" smtClean="0"/>
          </a:p>
          <a:p>
            <a:pPr algn="just">
              <a:lnSpc>
                <a:spcPct val="90000"/>
              </a:lnSpc>
            </a:pPr>
            <a:r>
              <a:rPr lang="pt-BR" sz="2800" dirty="0" smtClean="0"/>
              <a:t>Os irmãos Florêncio e Nelson Gedoz, Ernesto Gedoz, Selvino Gonzatti, Henrique Sauthier</a:t>
            </a:r>
            <a:r>
              <a:rPr lang="pt-BR" sz="2800" dirty="0"/>
              <a:t> (Rico</a:t>
            </a:r>
            <a:r>
              <a:rPr lang="pt-BR" sz="2800" dirty="0" smtClean="0"/>
              <a:t>), ao seu redor 4 crianças: Valdemar Seimetz, Sílvio Gedoz, Luiza e Estefânia Gedoz, gêmeas, José Gedoz (Peflé) o gaiteiro, Sabino Sauthier (fº de Rico), Nivaldo Gedoz (fº de Ernesto) e Albino Cousseau  </a:t>
            </a:r>
          </a:p>
          <a:p>
            <a:pPr algn="r">
              <a:lnSpc>
                <a:spcPct val="90000"/>
              </a:lnSpc>
            </a:pPr>
            <a:r>
              <a:rPr lang="pt-BR" sz="2000" dirty="0"/>
              <a:t>Fonte: Carlos Barbosa</a:t>
            </a:r>
          </a:p>
          <a:p>
            <a:pPr algn="r">
              <a:lnSpc>
                <a:spcPct val="90000"/>
              </a:lnSpc>
            </a:pPr>
            <a:r>
              <a:rPr lang="pt-BR" sz="2000" dirty="0"/>
              <a:t>                     </a:t>
            </a:r>
            <a:r>
              <a:rPr lang="pt-BR" dirty="0" smtClean="0"/>
              <a:t>FISIONOMIAS</a:t>
            </a:r>
            <a:endParaRPr lang="pt-BR" dirty="0"/>
          </a:p>
        </p:txBody>
      </p:sp>
    </p:spTree>
    <p:extLst>
      <p:ext uri="{BB962C8B-B14F-4D97-AF65-F5344CB8AC3E}">
        <p14:creationId xmlns:p14="http://schemas.microsoft.com/office/powerpoint/2010/main" val="19634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506" y="174368"/>
            <a:ext cx="4911714" cy="6611916"/>
          </a:xfrm>
          <a:prstGeom prst="ellipse">
            <a:avLst/>
          </a:prstGeom>
          <a:ln w="190500" cap="rnd">
            <a:solidFill>
              <a:schemeClr val="accent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6" name="CaixaDeTexto 5"/>
          <p:cNvSpPr txBox="1"/>
          <p:nvPr/>
        </p:nvSpPr>
        <p:spPr>
          <a:xfrm>
            <a:off x="5037220" y="246084"/>
            <a:ext cx="6962275" cy="6352508"/>
          </a:xfrm>
          <a:prstGeom prst="rect">
            <a:avLst/>
          </a:prstGeom>
          <a:noFill/>
        </p:spPr>
        <p:txBody>
          <a:bodyPr wrap="square" rtlCol="0">
            <a:spAutoFit/>
          </a:bodyPr>
          <a:lstStyle/>
          <a:p>
            <a:pPr lvl="0" algn="ctr">
              <a:lnSpc>
                <a:spcPct val="90000"/>
              </a:lnSpc>
            </a:pPr>
            <a:r>
              <a:rPr lang="pt-BR" sz="3200" b="1" dirty="0" smtClean="0">
                <a:solidFill>
                  <a:prstClr val="black"/>
                </a:solidFill>
              </a:rPr>
              <a:t>Armindo Fermino Dupont </a:t>
            </a:r>
          </a:p>
          <a:p>
            <a:pPr marL="457200" lvl="0" indent="-457200" algn="ctr">
              <a:lnSpc>
                <a:spcPct val="90000"/>
              </a:lnSpc>
              <a:buFont typeface="Wingdings" panose="05000000000000000000" pitchFamily="2" charset="2"/>
              <a:buChar char="¬"/>
            </a:pPr>
            <a:r>
              <a:rPr lang="pt-BR" sz="3000" b="1" dirty="0" smtClean="0">
                <a:solidFill>
                  <a:prstClr val="black"/>
                </a:solidFill>
                <a:latin typeface="Bookman Old Style" panose="02050604050505020204" pitchFamily="18" charset="0"/>
              </a:rPr>
              <a:t>15.07.1926</a:t>
            </a:r>
            <a:r>
              <a:rPr lang="pt-BR" sz="3200" b="1" dirty="0" smtClean="0">
                <a:solidFill>
                  <a:prstClr val="black"/>
                </a:solidFill>
              </a:rPr>
              <a:t> </a:t>
            </a:r>
          </a:p>
          <a:p>
            <a:pPr lvl="7" algn="ctr">
              <a:lnSpc>
                <a:spcPct val="90000"/>
              </a:lnSpc>
            </a:pPr>
            <a:endParaRPr lang="pt-BR" sz="2000" dirty="0">
              <a:solidFill>
                <a:prstClr val="black"/>
              </a:solidFill>
            </a:endParaRPr>
          </a:p>
          <a:p>
            <a:pPr lvl="0" algn="ctr">
              <a:lnSpc>
                <a:spcPct val="90000"/>
              </a:lnSpc>
            </a:pPr>
            <a:r>
              <a:rPr lang="pt-BR" sz="2800" dirty="0" smtClean="0">
                <a:solidFill>
                  <a:prstClr val="black"/>
                </a:solidFill>
              </a:rPr>
              <a:t>Aprendeu a tocar gaita com seu padrinho </a:t>
            </a:r>
          </a:p>
          <a:p>
            <a:pPr lvl="0" algn="ctr">
              <a:lnSpc>
                <a:spcPct val="90000"/>
              </a:lnSpc>
            </a:pPr>
            <a:r>
              <a:rPr lang="pt-BR" sz="2800" dirty="0" smtClean="0">
                <a:solidFill>
                  <a:prstClr val="black"/>
                </a:solidFill>
              </a:rPr>
              <a:t>e tio Fermino Pedro Dupont e animava</a:t>
            </a:r>
          </a:p>
          <a:p>
            <a:pPr lvl="0" algn="ctr">
              <a:lnSpc>
                <a:spcPct val="90000"/>
              </a:lnSpc>
            </a:pPr>
            <a:r>
              <a:rPr lang="pt-BR" sz="2800" dirty="0" smtClean="0">
                <a:solidFill>
                  <a:prstClr val="black"/>
                </a:solidFill>
              </a:rPr>
              <a:t>bailes, encontros e festas da época.</a:t>
            </a:r>
          </a:p>
          <a:p>
            <a:pPr lvl="0" algn="ctr">
              <a:lnSpc>
                <a:spcPct val="90000"/>
              </a:lnSpc>
            </a:pPr>
            <a:endParaRPr lang="pt-BR" sz="1000" dirty="0">
              <a:solidFill>
                <a:prstClr val="black"/>
              </a:solidFill>
            </a:endParaRPr>
          </a:p>
          <a:p>
            <a:pPr lvl="0" algn="ctr">
              <a:lnSpc>
                <a:spcPct val="90000"/>
              </a:lnSpc>
            </a:pPr>
            <a:r>
              <a:rPr lang="pt-BR" sz="2800" dirty="0" smtClean="0">
                <a:solidFill>
                  <a:prstClr val="black"/>
                </a:solidFill>
              </a:rPr>
              <a:t>Fº de Honório José Dupont e Clara </a:t>
            </a:r>
          </a:p>
          <a:p>
            <a:pPr lvl="0" algn="ctr">
              <a:lnSpc>
                <a:spcPct val="90000"/>
              </a:lnSpc>
            </a:pPr>
            <a:r>
              <a:rPr lang="pt-BR" sz="2800" dirty="0" smtClean="0">
                <a:solidFill>
                  <a:prstClr val="black"/>
                </a:solidFill>
              </a:rPr>
              <a:t>Adelina Gedoz, casou com Olinda </a:t>
            </a:r>
          </a:p>
          <a:p>
            <a:pPr lvl="0" algn="ctr">
              <a:lnSpc>
                <a:spcPct val="90000"/>
              </a:lnSpc>
            </a:pPr>
            <a:r>
              <a:rPr lang="pt-BR" sz="2800" dirty="0" smtClean="0">
                <a:solidFill>
                  <a:prstClr val="black"/>
                </a:solidFill>
              </a:rPr>
              <a:t>Nicolodi e tiveram 12 filhos.</a:t>
            </a:r>
          </a:p>
          <a:p>
            <a:pPr lvl="0" algn="ctr">
              <a:lnSpc>
                <a:spcPct val="90000"/>
              </a:lnSpc>
            </a:pPr>
            <a:endParaRPr lang="pt-BR" sz="1000" dirty="0">
              <a:solidFill>
                <a:prstClr val="black"/>
              </a:solidFill>
            </a:endParaRPr>
          </a:p>
          <a:p>
            <a:pPr lvl="0" algn="ctr">
              <a:lnSpc>
                <a:spcPct val="90000"/>
              </a:lnSpc>
            </a:pPr>
            <a:r>
              <a:rPr lang="pt-BR" sz="2800" dirty="0" smtClean="0">
                <a:solidFill>
                  <a:prstClr val="black"/>
                </a:solidFill>
              </a:rPr>
              <a:t>Nasceu em Santa Clara Baixa, após </a:t>
            </a:r>
          </a:p>
          <a:p>
            <a:pPr lvl="0" algn="ctr">
              <a:lnSpc>
                <a:spcPct val="90000"/>
              </a:lnSpc>
            </a:pPr>
            <a:r>
              <a:rPr lang="pt-BR" sz="2800" dirty="0" smtClean="0">
                <a:solidFill>
                  <a:prstClr val="black"/>
                </a:solidFill>
              </a:rPr>
              <a:t>radicou-se em São João da Urtiga, RS.</a:t>
            </a:r>
          </a:p>
          <a:p>
            <a:pPr lvl="0" algn="ctr">
              <a:lnSpc>
                <a:spcPct val="90000"/>
              </a:lnSpc>
            </a:pPr>
            <a:endParaRPr lang="pt-BR" sz="1000" dirty="0" smtClean="0">
              <a:solidFill>
                <a:prstClr val="black"/>
              </a:solidFill>
            </a:endParaRPr>
          </a:p>
          <a:p>
            <a:pPr lvl="0" algn="ctr">
              <a:lnSpc>
                <a:spcPct val="90000"/>
              </a:lnSpc>
            </a:pPr>
            <a:r>
              <a:rPr lang="pt-BR" sz="2800" dirty="0" smtClean="0">
                <a:solidFill>
                  <a:prstClr val="black"/>
                </a:solidFill>
              </a:rPr>
              <a:t>Ainda guarda sua gaita e repassou a </a:t>
            </a:r>
          </a:p>
          <a:p>
            <a:pPr lvl="0">
              <a:lnSpc>
                <a:spcPct val="90000"/>
              </a:lnSpc>
            </a:pPr>
            <a:r>
              <a:rPr lang="pt-BR" sz="2800" dirty="0">
                <a:solidFill>
                  <a:prstClr val="black"/>
                </a:solidFill>
              </a:rPr>
              <a:t> </a:t>
            </a:r>
            <a:r>
              <a:rPr lang="pt-BR" sz="2800" dirty="0" smtClean="0">
                <a:solidFill>
                  <a:prstClr val="black"/>
                </a:solidFill>
              </a:rPr>
              <a:t>      arte aos filhos.</a:t>
            </a:r>
          </a:p>
          <a:p>
            <a:pPr lvl="0">
              <a:lnSpc>
                <a:spcPct val="90000"/>
              </a:lnSpc>
            </a:pPr>
            <a:endParaRPr lang="pt-BR" sz="1200" dirty="0" smtClean="0">
              <a:solidFill>
                <a:prstClr val="black"/>
              </a:solidFill>
            </a:endParaRPr>
          </a:p>
          <a:p>
            <a:pPr lvl="0" algn="r">
              <a:lnSpc>
                <a:spcPct val="90000"/>
              </a:lnSpc>
            </a:pPr>
            <a:r>
              <a:rPr lang="pt-BR" dirty="0" smtClean="0">
                <a:solidFill>
                  <a:prstClr val="black"/>
                </a:solidFill>
              </a:rPr>
              <a:t>Fonte: Carlos Barbosa</a:t>
            </a:r>
          </a:p>
          <a:p>
            <a:pPr lvl="0">
              <a:lnSpc>
                <a:spcPct val="90000"/>
              </a:lnSpc>
            </a:pPr>
            <a:r>
              <a:rPr lang="pt-BR" dirty="0" smtClean="0">
                <a:solidFill>
                  <a:prstClr val="black"/>
                </a:solidFill>
              </a:rPr>
              <a:t>        </a:t>
            </a:r>
            <a:r>
              <a:rPr lang="pt-BR" sz="2800" dirty="0" smtClean="0">
                <a:solidFill>
                  <a:prstClr val="black"/>
                </a:solidFill>
              </a:rPr>
              <a:t>Foto de 1950</a:t>
            </a:r>
            <a:r>
              <a:rPr lang="pt-BR" dirty="0" smtClean="0">
                <a:solidFill>
                  <a:prstClr val="black"/>
                </a:solidFill>
              </a:rPr>
              <a:t>                                           FISIONOMIAS</a:t>
            </a:r>
            <a:endParaRPr lang="pt-BR" dirty="0">
              <a:solidFill>
                <a:schemeClr val="accent2"/>
              </a:solidFill>
            </a:endParaRPr>
          </a:p>
        </p:txBody>
      </p:sp>
    </p:spTree>
    <p:extLst>
      <p:ext uri="{BB962C8B-B14F-4D97-AF65-F5344CB8AC3E}">
        <p14:creationId xmlns:p14="http://schemas.microsoft.com/office/powerpoint/2010/main" val="82894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93" y="1380565"/>
            <a:ext cx="6612178" cy="5239129"/>
          </a:xfrm>
          <a:prstGeom prst="rect">
            <a:avLst/>
          </a:prstGeom>
          <a:ln w="88900" cap="sq" cmpd="thickThin">
            <a:solidFill>
              <a:schemeClr val="accent2"/>
            </a:solidFill>
            <a:prstDash val="solid"/>
            <a:miter lim="800000"/>
          </a:ln>
          <a:effectLst>
            <a:innerShdw blurRad="381000">
              <a:srgbClr val="000000"/>
            </a:innerShdw>
          </a:effectLst>
        </p:spPr>
      </p:pic>
      <p:sp>
        <p:nvSpPr>
          <p:cNvPr id="6" name="CaixaDeTexto 5"/>
          <p:cNvSpPr txBox="1"/>
          <p:nvPr/>
        </p:nvSpPr>
        <p:spPr>
          <a:xfrm>
            <a:off x="274801" y="160421"/>
            <a:ext cx="6639347" cy="1089529"/>
          </a:xfrm>
          <a:prstGeom prst="rect">
            <a:avLst/>
          </a:prstGeom>
          <a:noFill/>
        </p:spPr>
        <p:txBody>
          <a:bodyPr wrap="square" rtlCol="0">
            <a:spAutoFit/>
          </a:bodyPr>
          <a:lstStyle/>
          <a:p>
            <a:pPr algn="ctr">
              <a:lnSpc>
                <a:spcPct val="90000"/>
              </a:lnSpc>
            </a:pPr>
            <a:r>
              <a:rPr lang="pt-BR" sz="3600" b="1" dirty="0" smtClean="0">
                <a:solidFill>
                  <a:prstClr val="black"/>
                </a:solidFill>
              </a:rPr>
              <a:t>Festa na Comunidade de Paraguassu - </a:t>
            </a:r>
            <a:r>
              <a:rPr lang="pt-BR" sz="3200" b="1" dirty="0" smtClean="0">
                <a:solidFill>
                  <a:prstClr val="black"/>
                </a:solidFill>
                <a:latin typeface="Bookman Old Style" panose="02050604050505020204" pitchFamily="18" charset="0"/>
              </a:rPr>
              <a:t>1945</a:t>
            </a:r>
            <a:endParaRPr lang="pt-BR" sz="3200" dirty="0">
              <a:solidFill>
                <a:schemeClr val="accent2"/>
              </a:solidFill>
              <a:latin typeface="Bookman Old Style" panose="02050604050505020204" pitchFamily="18" charset="0"/>
            </a:endParaRPr>
          </a:p>
        </p:txBody>
      </p:sp>
      <p:sp>
        <p:nvSpPr>
          <p:cNvPr id="7" name="CaixaDeTexto 6"/>
          <p:cNvSpPr txBox="1"/>
          <p:nvPr/>
        </p:nvSpPr>
        <p:spPr>
          <a:xfrm>
            <a:off x="6914148" y="179249"/>
            <a:ext cx="5133473" cy="6992684"/>
          </a:xfrm>
          <a:prstGeom prst="rect">
            <a:avLst/>
          </a:prstGeom>
          <a:noFill/>
        </p:spPr>
        <p:txBody>
          <a:bodyPr wrap="square" rtlCol="0">
            <a:spAutoFit/>
          </a:bodyPr>
          <a:lstStyle/>
          <a:p>
            <a:pPr lvl="0" algn="ctr"/>
            <a:r>
              <a:rPr lang="pt-BR" sz="2200" b="1" i="1" dirty="0" smtClean="0">
                <a:solidFill>
                  <a:prstClr val="black"/>
                </a:solidFill>
              </a:rPr>
              <a:t>1ª fila, atrás</a:t>
            </a:r>
            <a:r>
              <a:rPr lang="pt-BR" sz="2200" i="1" dirty="0" smtClean="0">
                <a:solidFill>
                  <a:prstClr val="black"/>
                </a:solidFill>
              </a:rPr>
              <a:t>: </a:t>
            </a:r>
            <a:r>
              <a:rPr lang="pt-BR" sz="2200" dirty="0" smtClean="0">
                <a:solidFill>
                  <a:prstClr val="black"/>
                </a:solidFill>
              </a:rPr>
              <a:t>Osvaldo Andrioli, Lino Zwirtes, Horácio Dalcin, Emílio Thums, Marcelino Dalcin e Orestes Dalcin.</a:t>
            </a:r>
          </a:p>
          <a:p>
            <a:pPr lvl="0" algn="ctr"/>
            <a:endParaRPr lang="pt-BR" sz="800" i="1" dirty="0" smtClean="0">
              <a:solidFill>
                <a:prstClr val="black"/>
              </a:solidFill>
            </a:endParaRPr>
          </a:p>
          <a:p>
            <a:pPr lvl="0" algn="ctr"/>
            <a:r>
              <a:rPr lang="pt-BR" sz="2200" b="1" i="1" dirty="0" smtClean="0">
                <a:solidFill>
                  <a:prstClr val="black"/>
                </a:solidFill>
              </a:rPr>
              <a:t>2ª fila:</a:t>
            </a:r>
            <a:r>
              <a:rPr lang="pt-BR" sz="2200" dirty="0" smtClean="0">
                <a:solidFill>
                  <a:prstClr val="black"/>
                </a:solidFill>
              </a:rPr>
              <a:t> Francisco Gedoz (churrasq.), Wilibaldo Canal, Albino Dalcin, Selvino Zimmer, Casemiro Sganderla, Edvino Patzlaff, Balduino Andrioli, Sílio Dalcin</a:t>
            </a:r>
            <a:r>
              <a:rPr lang="pt-BR" sz="2200" dirty="0">
                <a:solidFill>
                  <a:prstClr val="black"/>
                </a:solidFill>
              </a:rPr>
              <a:t> </a:t>
            </a:r>
            <a:r>
              <a:rPr lang="pt-BR" sz="2200" dirty="0" smtClean="0">
                <a:solidFill>
                  <a:prstClr val="black"/>
                </a:solidFill>
              </a:rPr>
              <a:t>e João Batista Dalcin presidente).</a:t>
            </a:r>
          </a:p>
          <a:p>
            <a:pPr lvl="0" algn="ctr"/>
            <a:endParaRPr lang="pt-BR" sz="800" dirty="0" smtClean="0">
              <a:solidFill>
                <a:prstClr val="black"/>
              </a:solidFill>
            </a:endParaRPr>
          </a:p>
          <a:p>
            <a:pPr lvl="0" algn="ctr"/>
            <a:r>
              <a:rPr lang="pt-BR" sz="1000" dirty="0" smtClean="0">
                <a:solidFill>
                  <a:prstClr val="black"/>
                </a:solidFill>
              </a:rPr>
              <a:t> </a:t>
            </a:r>
            <a:r>
              <a:rPr lang="pt-BR" sz="2200" b="1" i="1" dirty="0" smtClean="0">
                <a:solidFill>
                  <a:prstClr val="black"/>
                </a:solidFill>
              </a:rPr>
              <a:t>3ª fila sentados</a:t>
            </a:r>
            <a:r>
              <a:rPr lang="pt-BR" sz="2200" i="1" dirty="0" smtClean="0">
                <a:solidFill>
                  <a:prstClr val="black"/>
                </a:solidFill>
              </a:rPr>
              <a:t>:</a:t>
            </a:r>
            <a:r>
              <a:rPr lang="pt-BR" sz="2200" dirty="0" smtClean="0">
                <a:solidFill>
                  <a:prstClr val="black"/>
                </a:solidFill>
              </a:rPr>
              <a:t> 4 músicos do Morro Canastra, Montenegro.</a:t>
            </a:r>
          </a:p>
          <a:p>
            <a:pPr lvl="0" algn="ctr"/>
            <a:endParaRPr lang="pt-BR" sz="800" dirty="0" smtClean="0">
              <a:solidFill>
                <a:prstClr val="black"/>
              </a:solidFill>
            </a:endParaRPr>
          </a:p>
          <a:p>
            <a:pPr lvl="0" algn="ctr"/>
            <a:r>
              <a:rPr lang="pt-BR" sz="2200" b="1" i="1" dirty="0" smtClean="0">
                <a:solidFill>
                  <a:prstClr val="black"/>
                </a:solidFill>
              </a:rPr>
              <a:t>Sentados atrás: </a:t>
            </a:r>
            <a:r>
              <a:rPr lang="pt-BR" sz="2200" dirty="0" smtClean="0">
                <a:solidFill>
                  <a:prstClr val="black"/>
                </a:solidFill>
              </a:rPr>
              <a:t>Faustino Dalcin, Melino Dalcin e Martin Dalcin.</a:t>
            </a:r>
          </a:p>
          <a:p>
            <a:pPr lvl="0" algn="ctr"/>
            <a:endParaRPr lang="pt-BR" sz="800" dirty="0" smtClean="0">
              <a:solidFill>
                <a:prstClr val="black"/>
              </a:solidFill>
            </a:endParaRPr>
          </a:p>
          <a:p>
            <a:pPr lvl="0" algn="ctr"/>
            <a:r>
              <a:rPr lang="pt-BR" sz="2200" b="1" i="1" dirty="0" smtClean="0">
                <a:solidFill>
                  <a:prstClr val="black"/>
                </a:solidFill>
              </a:rPr>
              <a:t>Sentados à frente:</a:t>
            </a:r>
            <a:r>
              <a:rPr lang="pt-BR" sz="2200" dirty="0" smtClean="0">
                <a:solidFill>
                  <a:prstClr val="black"/>
                </a:solidFill>
              </a:rPr>
              <a:t> Selvino Gonzatti, </a:t>
            </a:r>
            <a:endParaRPr lang="pt-BR" sz="2200" dirty="0">
              <a:solidFill>
                <a:prstClr val="black"/>
              </a:solidFill>
            </a:endParaRPr>
          </a:p>
          <a:p>
            <a:pPr lvl="0" algn="ctr"/>
            <a:r>
              <a:rPr lang="pt-BR" sz="2200" dirty="0" smtClean="0">
                <a:solidFill>
                  <a:prstClr val="black"/>
                </a:solidFill>
              </a:rPr>
              <a:t> Assunto Dalcin e Hortêncio Dalcin.</a:t>
            </a:r>
          </a:p>
          <a:p>
            <a:pPr lvl="0" algn="ctr"/>
            <a:endParaRPr lang="pt-BR" sz="800" dirty="0" smtClean="0">
              <a:solidFill>
                <a:prstClr val="black"/>
              </a:solidFill>
            </a:endParaRPr>
          </a:p>
          <a:p>
            <a:pPr lvl="0" algn="ctr"/>
            <a:r>
              <a:rPr lang="pt-BR" sz="2200" dirty="0" smtClean="0">
                <a:solidFill>
                  <a:prstClr val="black"/>
                </a:solidFill>
              </a:rPr>
              <a:t>     A Soc. Esportiva e Cultural </a:t>
            </a:r>
            <a:endParaRPr lang="pt-BR" sz="800" dirty="0">
              <a:solidFill>
                <a:prstClr val="black"/>
              </a:solidFill>
            </a:endParaRPr>
          </a:p>
          <a:p>
            <a:pPr lvl="0" algn="ctr"/>
            <a:r>
              <a:rPr lang="pt-BR" sz="2200" dirty="0" smtClean="0">
                <a:solidFill>
                  <a:prstClr val="black"/>
                </a:solidFill>
              </a:rPr>
              <a:t>Paraguassu, anualmente fazia um churrasco gratuito aos seus associados.</a:t>
            </a:r>
          </a:p>
          <a:p>
            <a:pPr lvl="0">
              <a:lnSpc>
                <a:spcPct val="90000"/>
              </a:lnSpc>
            </a:pPr>
            <a:endParaRPr lang="pt-BR" sz="800" dirty="0" smtClean="0">
              <a:solidFill>
                <a:prstClr val="black"/>
              </a:solidFill>
            </a:endParaRPr>
          </a:p>
          <a:p>
            <a:pPr lvl="0" algn="r">
              <a:lnSpc>
                <a:spcPct val="90000"/>
              </a:lnSpc>
            </a:pPr>
            <a:r>
              <a:rPr lang="pt-BR" sz="1500" dirty="0" smtClean="0">
                <a:solidFill>
                  <a:prstClr val="black"/>
                </a:solidFill>
              </a:rPr>
              <a:t>Fonte</a:t>
            </a:r>
            <a:r>
              <a:rPr lang="pt-BR" sz="1500" dirty="0">
                <a:solidFill>
                  <a:prstClr val="black"/>
                </a:solidFill>
              </a:rPr>
              <a:t>: Carlos Barbosa FISIONOMIAS</a:t>
            </a:r>
          </a:p>
          <a:p>
            <a:pPr lvl="0" algn="ctr"/>
            <a:endParaRPr lang="pt-BR" sz="1000" dirty="0">
              <a:solidFill>
                <a:prstClr val="black"/>
              </a:solidFill>
            </a:endParaRPr>
          </a:p>
        </p:txBody>
      </p:sp>
    </p:spTree>
    <p:extLst>
      <p:ext uri="{BB962C8B-B14F-4D97-AF65-F5344CB8AC3E}">
        <p14:creationId xmlns:p14="http://schemas.microsoft.com/office/powerpoint/2010/main" val="13329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422" y="2513785"/>
            <a:ext cx="5794325" cy="4169088"/>
          </a:xfrm>
          <a:prstGeom prst="rect">
            <a:avLst/>
          </a:prstGeom>
          <a:ln w="88900" cap="sq" cmpd="thickThin">
            <a:solidFill>
              <a:schemeClr val="accent2"/>
            </a:solidFill>
            <a:prstDash val="solid"/>
            <a:miter lim="800000"/>
          </a:ln>
          <a:effectLst>
            <a:innerShdw blurRad="76200">
              <a:srgbClr val="000000"/>
            </a:innerShdw>
          </a:effectLst>
        </p:spPr>
      </p:pic>
      <p:sp>
        <p:nvSpPr>
          <p:cNvPr id="7" name="CaixaDeTexto 6"/>
          <p:cNvSpPr txBox="1"/>
          <p:nvPr/>
        </p:nvSpPr>
        <p:spPr>
          <a:xfrm>
            <a:off x="128337" y="128337"/>
            <a:ext cx="5871410" cy="2308324"/>
          </a:xfrm>
          <a:prstGeom prst="rect">
            <a:avLst/>
          </a:prstGeom>
          <a:noFill/>
        </p:spPr>
        <p:txBody>
          <a:bodyPr wrap="square" rtlCol="0">
            <a:spAutoFit/>
          </a:bodyPr>
          <a:lstStyle/>
          <a:p>
            <a:pPr algn="ctr">
              <a:lnSpc>
                <a:spcPct val="90000"/>
              </a:lnSpc>
            </a:pPr>
            <a:r>
              <a:rPr lang="pt-BR" sz="3200" b="1" dirty="0" smtClean="0">
                <a:solidFill>
                  <a:prstClr val="black"/>
                </a:solidFill>
              </a:rPr>
              <a:t>Encontro de primos em</a:t>
            </a:r>
          </a:p>
          <a:p>
            <a:pPr algn="ctr">
              <a:lnSpc>
                <a:spcPct val="90000"/>
              </a:lnSpc>
            </a:pPr>
            <a:r>
              <a:rPr lang="pt-BR" sz="3200" b="1" dirty="0" smtClean="0">
                <a:solidFill>
                  <a:prstClr val="black"/>
                </a:solidFill>
              </a:rPr>
              <a:t>Santa Luiza – </a:t>
            </a:r>
            <a:r>
              <a:rPr lang="pt-BR" sz="3000" b="1" dirty="0" smtClean="0">
                <a:solidFill>
                  <a:prstClr val="black"/>
                </a:solidFill>
                <a:latin typeface="Bookman Old Style" panose="02050604050505020204" pitchFamily="18" charset="0"/>
              </a:rPr>
              <a:t>1959</a:t>
            </a:r>
          </a:p>
          <a:p>
            <a:pPr algn="ctr">
              <a:lnSpc>
                <a:spcPct val="90000"/>
              </a:lnSpc>
            </a:pPr>
            <a:endParaRPr lang="pt-BR" sz="800" b="1" dirty="0" smtClean="0">
              <a:solidFill>
                <a:prstClr val="black"/>
              </a:solidFill>
            </a:endParaRPr>
          </a:p>
          <a:p>
            <a:pPr algn="ctr">
              <a:lnSpc>
                <a:spcPct val="90000"/>
              </a:lnSpc>
            </a:pPr>
            <a:r>
              <a:rPr lang="pt-BR" sz="2200" i="1" dirty="0" smtClean="0">
                <a:solidFill>
                  <a:prstClr val="black"/>
                </a:solidFill>
              </a:rPr>
              <a:t>   Atrás</a:t>
            </a:r>
            <a:r>
              <a:rPr lang="pt-BR" sz="2200" i="1" dirty="0">
                <a:solidFill>
                  <a:prstClr val="black"/>
                </a:solidFill>
              </a:rPr>
              <a:t>: </a:t>
            </a:r>
            <a:r>
              <a:rPr lang="pt-BR" sz="2200" dirty="0" smtClean="0">
                <a:solidFill>
                  <a:prstClr val="black"/>
                </a:solidFill>
              </a:rPr>
              <a:t>Angelina Canal, Natália Thums, Natalina Canal, Maria Inês Canal (colo), José Luiz, Roque e Décio Thums.</a:t>
            </a:r>
          </a:p>
          <a:p>
            <a:pPr>
              <a:lnSpc>
                <a:spcPct val="90000"/>
              </a:lnSpc>
            </a:pPr>
            <a:r>
              <a:rPr lang="pt-BR" sz="2200" i="1" dirty="0" smtClean="0">
                <a:solidFill>
                  <a:prstClr val="black"/>
                </a:solidFill>
              </a:rPr>
              <a:t>  Na frente: </a:t>
            </a:r>
            <a:r>
              <a:rPr lang="pt-BR" sz="2200" dirty="0" smtClean="0">
                <a:solidFill>
                  <a:prstClr val="black"/>
                </a:solidFill>
              </a:rPr>
              <a:t>Terezinha, Inácio e Ana Thums</a:t>
            </a:r>
            <a:endParaRPr lang="pt-BR" sz="2200" i="1" dirty="0">
              <a:solidFill>
                <a:prstClr val="black"/>
              </a:solidFill>
            </a:endParaRPr>
          </a:p>
        </p:txBody>
      </p:sp>
      <p:sp>
        <p:nvSpPr>
          <p:cNvPr id="8" name="CaixaDeTexto 7"/>
          <p:cNvSpPr txBox="1"/>
          <p:nvPr/>
        </p:nvSpPr>
        <p:spPr>
          <a:xfrm>
            <a:off x="6637718" y="128337"/>
            <a:ext cx="5430235" cy="1006429"/>
          </a:xfrm>
          <a:prstGeom prst="rect">
            <a:avLst/>
          </a:prstGeom>
          <a:noFill/>
        </p:spPr>
        <p:txBody>
          <a:bodyPr wrap="square" rtlCol="0">
            <a:spAutoFit/>
          </a:bodyPr>
          <a:lstStyle/>
          <a:p>
            <a:pPr lvl="0" algn="ctr">
              <a:lnSpc>
                <a:spcPct val="90000"/>
              </a:lnSpc>
            </a:pPr>
            <a:r>
              <a:rPr lang="pt-BR" sz="3200" b="1" dirty="0">
                <a:solidFill>
                  <a:prstClr val="black"/>
                </a:solidFill>
              </a:rPr>
              <a:t>Encontro de </a:t>
            </a:r>
            <a:r>
              <a:rPr lang="pt-BR" sz="3200" b="1" dirty="0" smtClean="0">
                <a:solidFill>
                  <a:prstClr val="black"/>
                </a:solidFill>
              </a:rPr>
              <a:t>amigas em Linha Müller – </a:t>
            </a:r>
            <a:r>
              <a:rPr lang="pt-BR" sz="3000" b="1" dirty="0" smtClean="0">
                <a:solidFill>
                  <a:prstClr val="black"/>
                </a:solidFill>
                <a:latin typeface="Bookman Old Style" panose="02050604050505020204" pitchFamily="18" charset="0"/>
              </a:rPr>
              <a:t>1947</a:t>
            </a:r>
            <a:endParaRPr lang="pt-BR" sz="3000" dirty="0">
              <a:solidFill>
                <a:schemeClr val="accent2"/>
              </a:solidFill>
              <a:latin typeface="Bookman Old Style" panose="02050604050505020204" pitchFamily="18" charset="0"/>
            </a:endParaRPr>
          </a:p>
        </p:txBody>
      </p:sp>
      <p:sp>
        <p:nvSpPr>
          <p:cNvPr id="9" name="CaixaDeTexto 8"/>
          <p:cNvSpPr txBox="1"/>
          <p:nvPr/>
        </p:nvSpPr>
        <p:spPr>
          <a:xfrm rot="16200000">
            <a:off x="4620707" y="3247160"/>
            <a:ext cx="5345150" cy="1311128"/>
          </a:xfrm>
          <a:prstGeom prst="rect">
            <a:avLst/>
          </a:prstGeom>
          <a:noFill/>
        </p:spPr>
        <p:txBody>
          <a:bodyPr wrap="square" rtlCol="0">
            <a:spAutoFit/>
          </a:bodyPr>
          <a:lstStyle/>
          <a:p>
            <a:pPr algn="ctr">
              <a:lnSpc>
                <a:spcPct val="90000"/>
              </a:lnSpc>
            </a:pPr>
            <a:r>
              <a:rPr lang="pt-BR" sz="2200" i="1" dirty="0" smtClean="0"/>
              <a:t>Em pé: </a:t>
            </a:r>
            <a:r>
              <a:rPr lang="pt-BR" sz="2200" dirty="0" smtClean="0"/>
              <a:t>Maria Dalcin, Olga Fontanive,  Terezinha Dalcin e Alzira Cousseau.</a:t>
            </a:r>
          </a:p>
          <a:p>
            <a:pPr algn="ctr">
              <a:lnSpc>
                <a:spcPct val="90000"/>
              </a:lnSpc>
            </a:pPr>
            <a:r>
              <a:rPr lang="pt-BR" sz="2200" i="1" dirty="0" smtClean="0"/>
              <a:t>Sentadas:</a:t>
            </a:r>
            <a:r>
              <a:rPr lang="pt-BR" sz="2200" dirty="0" smtClean="0"/>
              <a:t> Gentila Felicia Dupont, Ester Dalmas e Honorina Virgínia Dupont.</a:t>
            </a:r>
            <a:endParaRPr lang="pt-BR" sz="2200" dirty="0"/>
          </a:p>
        </p:txBody>
      </p:sp>
      <p:sp>
        <p:nvSpPr>
          <p:cNvPr id="10" name="CaixaDeTexto 9"/>
          <p:cNvSpPr txBox="1"/>
          <p:nvPr/>
        </p:nvSpPr>
        <p:spPr>
          <a:xfrm>
            <a:off x="8586817" y="6575299"/>
            <a:ext cx="3605183" cy="300082"/>
          </a:xfrm>
          <a:prstGeom prst="rect">
            <a:avLst/>
          </a:prstGeom>
          <a:noFill/>
        </p:spPr>
        <p:txBody>
          <a:bodyPr wrap="square" rtlCol="0">
            <a:spAutoFit/>
          </a:bodyPr>
          <a:lstStyle/>
          <a:p>
            <a:pPr lvl="0" algn="r">
              <a:lnSpc>
                <a:spcPct val="90000"/>
              </a:lnSpc>
            </a:pPr>
            <a:r>
              <a:rPr lang="pt-BR" sz="1500" dirty="0">
                <a:solidFill>
                  <a:prstClr val="black"/>
                </a:solidFill>
              </a:rPr>
              <a:t>Fonte: Carlos Barbosa FISIONOMIAS</a:t>
            </a:r>
          </a:p>
        </p:txBody>
      </p:sp>
      <p:pic>
        <p:nvPicPr>
          <p:cNvPr id="3" name="Image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7883" y="1246641"/>
            <a:ext cx="3824260" cy="5200600"/>
          </a:xfrm>
          <a:prstGeom prst="rect">
            <a:avLst/>
          </a:prstGeom>
          <a:ln w="88900" cap="sq" cmpd="thickThin">
            <a:solidFill>
              <a:schemeClr val="accent2"/>
            </a:solidFill>
            <a:prstDash val="solid"/>
            <a:miter lim="800000"/>
          </a:ln>
          <a:effectLst>
            <a:innerShdw blurRad="76200">
              <a:srgbClr val="000000"/>
            </a:innerShdw>
          </a:effectLst>
        </p:spPr>
      </p:pic>
    </p:spTree>
    <p:extLst>
      <p:ext uri="{BB962C8B-B14F-4D97-AF65-F5344CB8AC3E}">
        <p14:creationId xmlns:p14="http://schemas.microsoft.com/office/powerpoint/2010/main" val="381726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757" y="1379621"/>
            <a:ext cx="8241713" cy="5231732"/>
          </a:xfrm>
          <a:prstGeom prst="rect">
            <a:avLst/>
          </a:prstGeom>
          <a:ln w="88900" cap="sq" cmpd="thickThin">
            <a:solidFill>
              <a:schemeClr val="accent2"/>
            </a:solidFill>
            <a:prstDash val="solid"/>
            <a:miter lim="800000"/>
          </a:ln>
          <a:effectLst>
            <a:innerShdw blurRad="381000">
              <a:srgbClr val="000000"/>
            </a:innerShdw>
          </a:effectLst>
        </p:spPr>
      </p:pic>
      <p:sp>
        <p:nvSpPr>
          <p:cNvPr id="5" name="CaixaDeTexto 4"/>
          <p:cNvSpPr txBox="1"/>
          <p:nvPr/>
        </p:nvSpPr>
        <p:spPr>
          <a:xfrm>
            <a:off x="288757" y="150395"/>
            <a:ext cx="11560343" cy="978729"/>
          </a:xfrm>
          <a:prstGeom prst="rect">
            <a:avLst/>
          </a:prstGeom>
          <a:noFill/>
        </p:spPr>
        <p:txBody>
          <a:bodyPr wrap="square" rtlCol="0">
            <a:spAutoFit/>
          </a:bodyPr>
          <a:lstStyle/>
          <a:p>
            <a:pPr algn="ctr">
              <a:lnSpc>
                <a:spcPct val="90000"/>
              </a:lnSpc>
            </a:pPr>
            <a:r>
              <a:rPr lang="pt-BR" sz="3200" b="1" dirty="0" smtClean="0">
                <a:solidFill>
                  <a:prstClr val="black"/>
                </a:solidFill>
              </a:rPr>
              <a:t>Dia de Festa na Capela São João Nepomuceno </a:t>
            </a:r>
          </a:p>
          <a:p>
            <a:pPr algn="ctr">
              <a:lnSpc>
                <a:spcPct val="90000"/>
              </a:lnSpc>
            </a:pPr>
            <a:r>
              <a:rPr lang="pt-BR" sz="3200" b="1" dirty="0" smtClean="0">
                <a:solidFill>
                  <a:prstClr val="black"/>
                </a:solidFill>
              </a:rPr>
              <a:t>em </a:t>
            </a:r>
            <a:r>
              <a:rPr lang="pt-BR" sz="3000" b="1" dirty="0" smtClean="0">
                <a:solidFill>
                  <a:prstClr val="black"/>
                </a:solidFill>
                <a:latin typeface="Bookman Old Style" panose="02050604050505020204" pitchFamily="18" charset="0"/>
              </a:rPr>
              <a:t>1945</a:t>
            </a:r>
            <a:r>
              <a:rPr lang="pt-BR" sz="3200" b="1" dirty="0" smtClean="0">
                <a:solidFill>
                  <a:prstClr val="black"/>
                </a:solidFill>
              </a:rPr>
              <a:t> – Santa Luiza</a:t>
            </a:r>
            <a:endParaRPr lang="pt-BR" sz="2000" dirty="0">
              <a:solidFill>
                <a:schemeClr val="accent2"/>
              </a:solidFill>
            </a:endParaRPr>
          </a:p>
        </p:txBody>
      </p:sp>
      <p:sp>
        <p:nvSpPr>
          <p:cNvPr id="6" name="CaixaDeTexto 5"/>
          <p:cNvSpPr txBox="1"/>
          <p:nvPr/>
        </p:nvSpPr>
        <p:spPr>
          <a:xfrm>
            <a:off x="8726905" y="1091024"/>
            <a:ext cx="3465095" cy="6103209"/>
          </a:xfrm>
          <a:prstGeom prst="rect">
            <a:avLst/>
          </a:prstGeom>
          <a:noFill/>
        </p:spPr>
        <p:txBody>
          <a:bodyPr wrap="square" rtlCol="0">
            <a:spAutoFit/>
          </a:bodyPr>
          <a:lstStyle/>
          <a:p>
            <a:pPr>
              <a:lnSpc>
                <a:spcPct val="90000"/>
              </a:lnSpc>
            </a:pPr>
            <a:r>
              <a:rPr lang="pt-BR" sz="2200" i="1" dirty="0" smtClean="0">
                <a:solidFill>
                  <a:prstClr val="black"/>
                </a:solidFill>
              </a:rPr>
              <a:t>Da esq. p/a dir.:</a:t>
            </a:r>
          </a:p>
          <a:p>
            <a:pPr>
              <a:lnSpc>
                <a:spcPct val="90000"/>
              </a:lnSpc>
            </a:pPr>
            <a:endParaRPr lang="pt-BR" sz="1000" i="1" dirty="0" smtClean="0">
              <a:solidFill>
                <a:prstClr val="black"/>
              </a:solidFill>
            </a:endParaRPr>
          </a:p>
          <a:p>
            <a:pPr>
              <a:lnSpc>
                <a:spcPct val="90000"/>
              </a:lnSpc>
            </a:pPr>
            <a:r>
              <a:rPr lang="pt-BR" sz="2200" dirty="0" smtClean="0">
                <a:solidFill>
                  <a:prstClr val="black"/>
                </a:solidFill>
              </a:rPr>
              <a:t>Nilsa Dupont Bondan, Claudino Cousseau, Gentila Dupont Haefliger, Amélia F. Dupont Thums, Honorina Dupont Duso, Setembrino Cousseau, Alzira Cousseau Arosi, Italvina Fontanive</a:t>
            </a:r>
          </a:p>
          <a:p>
            <a:pPr>
              <a:lnSpc>
                <a:spcPct val="90000"/>
              </a:lnSpc>
            </a:pPr>
            <a:r>
              <a:rPr lang="pt-BR" sz="2200" dirty="0">
                <a:solidFill>
                  <a:prstClr val="black"/>
                </a:solidFill>
              </a:rPr>
              <a:t> </a:t>
            </a:r>
            <a:r>
              <a:rPr lang="pt-BR" sz="2200" dirty="0" smtClean="0">
                <a:solidFill>
                  <a:prstClr val="black"/>
                </a:solidFill>
              </a:rPr>
              <a:t>                   Bavaresco e</a:t>
            </a:r>
          </a:p>
          <a:p>
            <a:pPr>
              <a:lnSpc>
                <a:spcPct val="90000"/>
              </a:lnSpc>
            </a:pPr>
            <a:r>
              <a:rPr lang="pt-BR" sz="2200" dirty="0" smtClean="0">
                <a:solidFill>
                  <a:prstClr val="black"/>
                </a:solidFill>
              </a:rPr>
              <a:t>Balduino Haas</a:t>
            </a:r>
          </a:p>
          <a:p>
            <a:pPr>
              <a:lnSpc>
                <a:spcPct val="90000"/>
              </a:lnSpc>
            </a:pPr>
            <a:r>
              <a:rPr lang="pt-BR" sz="2200" dirty="0" smtClean="0">
                <a:solidFill>
                  <a:prstClr val="black"/>
                </a:solidFill>
              </a:rPr>
              <a:t>_____</a:t>
            </a:r>
            <a:endParaRPr lang="pt-BR" sz="2200" dirty="0">
              <a:solidFill>
                <a:prstClr val="black"/>
              </a:solidFill>
            </a:endParaRPr>
          </a:p>
          <a:p>
            <a:pPr>
              <a:lnSpc>
                <a:spcPct val="90000"/>
              </a:lnSpc>
            </a:pPr>
            <a:r>
              <a:rPr lang="pt-BR" sz="2200" dirty="0" smtClean="0">
                <a:solidFill>
                  <a:prstClr val="black"/>
                </a:solidFill>
              </a:rPr>
              <a:t>Nilsa, Gentila, Amélia e Honorina são filhas de Honório José Dupont e Clara Adelina Gedoz.</a:t>
            </a:r>
          </a:p>
          <a:p>
            <a:pPr>
              <a:lnSpc>
                <a:spcPct val="90000"/>
              </a:lnSpc>
            </a:pPr>
            <a:endParaRPr lang="pt-BR" sz="2200" dirty="0">
              <a:solidFill>
                <a:prstClr val="black"/>
              </a:solidFill>
            </a:endParaRPr>
          </a:p>
          <a:p>
            <a:pPr lvl="0" algn="r">
              <a:lnSpc>
                <a:spcPct val="90000"/>
              </a:lnSpc>
            </a:pPr>
            <a:r>
              <a:rPr lang="pt-BR" sz="1500" dirty="0">
                <a:solidFill>
                  <a:prstClr val="black"/>
                </a:solidFill>
              </a:rPr>
              <a:t>Fonte: Carlos Barbosa </a:t>
            </a:r>
            <a:endParaRPr lang="pt-BR" sz="1500" dirty="0" smtClean="0">
              <a:solidFill>
                <a:prstClr val="black"/>
              </a:solidFill>
            </a:endParaRPr>
          </a:p>
          <a:p>
            <a:pPr lvl="0" algn="r">
              <a:lnSpc>
                <a:spcPct val="90000"/>
              </a:lnSpc>
            </a:pPr>
            <a:r>
              <a:rPr lang="pt-BR" sz="1500" dirty="0" smtClean="0">
                <a:solidFill>
                  <a:prstClr val="black"/>
                </a:solidFill>
              </a:rPr>
              <a:t>FISIONOMIAS</a:t>
            </a:r>
            <a:endParaRPr lang="pt-BR" sz="1500" dirty="0">
              <a:solidFill>
                <a:prstClr val="black"/>
              </a:solidFill>
            </a:endParaRPr>
          </a:p>
          <a:p>
            <a:pPr>
              <a:lnSpc>
                <a:spcPct val="90000"/>
              </a:lnSpc>
            </a:pPr>
            <a:endParaRPr lang="pt-BR" sz="2000" dirty="0">
              <a:solidFill>
                <a:schemeClr val="accent2"/>
              </a:solidFill>
            </a:endParaRPr>
          </a:p>
        </p:txBody>
      </p:sp>
    </p:spTree>
    <p:extLst>
      <p:ext uri="{BB962C8B-B14F-4D97-AF65-F5344CB8AC3E}">
        <p14:creationId xmlns:p14="http://schemas.microsoft.com/office/powerpoint/2010/main" val="299207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332" y="1217417"/>
            <a:ext cx="7657970" cy="5459147"/>
          </a:xfrm>
          <a:prstGeom prst="rect">
            <a:avLst/>
          </a:prstGeom>
          <a:ln w="88900" cap="sq" cmpd="thickThin">
            <a:solidFill>
              <a:schemeClr val="accent2"/>
            </a:solidFill>
            <a:prstDash val="solid"/>
            <a:miter lim="800000"/>
          </a:ln>
          <a:effectLst>
            <a:innerShdw blurRad="381000">
              <a:srgbClr val="000000"/>
            </a:innerShdw>
          </a:effectLst>
        </p:spPr>
      </p:pic>
      <p:sp>
        <p:nvSpPr>
          <p:cNvPr id="5" name="CaixaDeTexto 4"/>
          <p:cNvSpPr txBox="1"/>
          <p:nvPr/>
        </p:nvSpPr>
        <p:spPr>
          <a:xfrm>
            <a:off x="128337" y="192505"/>
            <a:ext cx="12063663" cy="923330"/>
          </a:xfrm>
          <a:prstGeom prst="rect">
            <a:avLst/>
          </a:prstGeom>
          <a:noFill/>
        </p:spPr>
        <p:txBody>
          <a:bodyPr wrap="square" rtlCol="0">
            <a:spAutoFit/>
          </a:bodyPr>
          <a:lstStyle/>
          <a:p>
            <a:pPr lvl="0" algn="ctr">
              <a:lnSpc>
                <a:spcPct val="90000"/>
              </a:lnSpc>
            </a:pPr>
            <a:r>
              <a:rPr lang="pt-BR" sz="3000" b="1" dirty="0" smtClean="0">
                <a:solidFill>
                  <a:prstClr val="black"/>
                </a:solidFill>
              </a:rPr>
              <a:t>Churrasqueiros e Cozinheiras </a:t>
            </a:r>
            <a:r>
              <a:rPr lang="pt-BR" sz="3000" b="1" dirty="0">
                <a:solidFill>
                  <a:prstClr val="black"/>
                </a:solidFill>
              </a:rPr>
              <a:t>do Casamento de </a:t>
            </a:r>
            <a:r>
              <a:rPr lang="pt-BR" sz="3000" b="1" dirty="0" smtClean="0">
                <a:solidFill>
                  <a:prstClr val="black"/>
                </a:solidFill>
              </a:rPr>
              <a:t>Jacob Rauschkolb e Hermínia Haefliger – </a:t>
            </a:r>
            <a:r>
              <a:rPr lang="pt-BR" sz="2800" b="1" dirty="0">
                <a:solidFill>
                  <a:prstClr val="black"/>
                </a:solidFill>
                <a:latin typeface="Bookman Old Style" panose="02050604050505020204" pitchFamily="18" charset="0"/>
              </a:rPr>
              <a:t>1948</a:t>
            </a:r>
            <a:r>
              <a:rPr lang="pt-BR" sz="3000" b="1" dirty="0">
                <a:solidFill>
                  <a:prstClr val="black"/>
                </a:solidFill>
              </a:rPr>
              <a:t> – </a:t>
            </a:r>
            <a:r>
              <a:rPr lang="pt-BR" sz="3000" b="1" dirty="0" smtClean="0">
                <a:solidFill>
                  <a:prstClr val="black"/>
                </a:solidFill>
              </a:rPr>
              <a:t>Sta. </a:t>
            </a:r>
            <a:r>
              <a:rPr lang="pt-BR" sz="3000" b="1" dirty="0">
                <a:solidFill>
                  <a:prstClr val="black"/>
                </a:solidFill>
              </a:rPr>
              <a:t>Clara </a:t>
            </a:r>
            <a:r>
              <a:rPr lang="pt-BR" sz="3000" b="1" dirty="0" smtClean="0">
                <a:solidFill>
                  <a:prstClr val="black"/>
                </a:solidFill>
              </a:rPr>
              <a:t>Baixa</a:t>
            </a:r>
            <a:endParaRPr lang="pt-BR" sz="2000" dirty="0">
              <a:solidFill>
                <a:schemeClr val="accent2"/>
              </a:solidFill>
            </a:endParaRPr>
          </a:p>
        </p:txBody>
      </p:sp>
      <p:sp>
        <p:nvSpPr>
          <p:cNvPr id="6" name="CaixaDeTexto 5"/>
          <p:cNvSpPr txBox="1"/>
          <p:nvPr/>
        </p:nvSpPr>
        <p:spPr>
          <a:xfrm>
            <a:off x="8021053" y="1217417"/>
            <a:ext cx="4074695" cy="5701561"/>
          </a:xfrm>
          <a:prstGeom prst="rect">
            <a:avLst/>
          </a:prstGeom>
          <a:noFill/>
        </p:spPr>
        <p:txBody>
          <a:bodyPr wrap="square" rtlCol="0">
            <a:spAutoFit/>
          </a:bodyPr>
          <a:lstStyle/>
          <a:p>
            <a:pPr>
              <a:lnSpc>
                <a:spcPct val="90000"/>
              </a:lnSpc>
            </a:pPr>
            <a:r>
              <a:rPr lang="pt-BR" sz="2200" i="1" dirty="0" smtClean="0">
                <a:solidFill>
                  <a:prstClr val="black"/>
                </a:solidFill>
              </a:rPr>
              <a:t>Grupo:</a:t>
            </a:r>
          </a:p>
          <a:p>
            <a:pPr>
              <a:lnSpc>
                <a:spcPct val="90000"/>
              </a:lnSpc>
            </a:pPr>
            <a:r>
              <a:rPr lang="pt-BR" sz="2200" dirty="0" smtClean="0">
                <a:solidFill>
                  <a:prstClr val="black"/>
                </a:solidFill>
              </a:rPr>
              <a:t>Amandio Beckemback,</a:t>
            </a:r>
          </a:p>
          <a:p>
            <a:pPr>
              <a:lnSpc>
                <a:spcPct val="90000"/>
              </a:lnSpc>
            </a:pPr>
            <a:r>
              <a:rPr lang="pt-BR" sz="2200" dirty="0" smtClean="0">
                <a:solidFill>
                  <a:prstClr val="black"/>
                </a:solidFill>
              </a:rPr>
              <a:t>Albino Patzlaff,</a:t>
            </a:r>
          </a:p>
          <a:p>
            <a:pPr>
              <a:lnSpc>
                <a:spcPct val="90000"/>
              </a:lnSpc>
            </a:pPr>
            <a:r>
              <a:rPr lang="pt-BR" sz="2200" dirty="0">
                <a:solidFill>
                  <a:prstClr val="black"/>
                </a:solidFill>
              </a:rPr>
              <a:t>Guilherme Patzlaff,</a:t>
            </a:r>
            <a:endParaRPr lang="pt-BR" sz="2200" dirty="0" smtClean="0">
              <a:solidFill>
                <a:prstClr val="black"/>
              </a:solidFill>
            </a:endParaRPr>
          </a:p>
          <a:p>
            <a:pPr>
              <a:lnSpc>
                <a:spcPct val="90000"/>
              </a:lnSpc>
            </a:pPr>
            <a:r>
              <a:rPr lang="pt-BR" sz="2200" dirty="0" smtClean="0">
                <a:solidFill>
                  <a:prstClr val="black"/>
                </a:solidFill>
              </a:rPr>
              <a:t>Albino </a:t>
            </a:r>
            <a:r>
              <a:rPr lang="pt-BR" sz="2200" dirty="0">
                <a:solidFill>
                  <a:prstClr val="black"/>
                </a:solidFill>
              </a:rPr>
              <a:t>Beckemback,</a:t>
            </a:r>
            <a:endParaRPr lang="pt-BR" sz="2200" dirty="0" smtClean="0">
              <a:solidFill>
                <a:prstClr val="black"/>
              </a:solidFill>
            </a:endParaRPr>
          </a:p>
          <a:p>
            <a:pPr>
              <a:lnSpc>
                <a:spcPct val="90000"/>
              </a:lnSpc>
            </a:pPr>
            <a:r>
              <a:rPr lang="pt-BR" sz="2200" dirty="0" smtClean="0">
                <a:solidFill>
                  <a:prstClr val="black"/>
                </a:solidFill>
              </a:rPr>
              <a:t>Fridolino</a:t>
            </a:r>
            <a:r>
              <a:rPr lang="pt-BR" sz="2200" dirty="0">
                <a:solidFill>
                  <a:prstClr val="black"/>
                </a:solidFill>
              </a:rPr>
              <a:t> Patzlaff,</a:t>
            </a:r>
            <a:endParaRPr lang="pt-BR" sz="2200" dirty="0" smtClean="0">
              <a:solidFill>
                <a:prstClr val="black"/>
              </a:solidFill>
            </a:endParaRPr>
          </a:p>
          <a:p>
            <a:pPr>
              <a:lnSpc>
                <a:spcPct val="90000"/>
              </a:lnSpc>
            </a:pPr>
            <a:r>
              <a:rPr lang="pt-BR" sz="2200" dirty="0" smtClean="0">
                <a:solidFill>
                  <a:prstClr val="black"/>
                </a:solidFill>
              </a:rPr>
              <a:t>Lauro Neumann,</a:t>
            </a:r>
          </a:p>
          <a:p>
            <a:pPr>
              <a:lnSpc>
                <a:spcPct val="90000"/>
              </a:lnSpc>
            </a:pPr>
            <a:r>
              <a:rPr lang="pt-BR" sz="2200" dirty="0">
                <a:solidFill>
                  <a:prstClr val="black"/>
                </a:solidFill>
              </a:rPr>
              <a:t>Elsa </a:t>
            </a:r>
            <a:r>
              <a:rPr lang="pt-BR" sz="2200" dirty="0" smtClean="0">
                <a:solidFill>
                  <a:prstClr val="black"/>
                </a:solidFill>
              </a:rPr>
              <a:t>Neumann </a:t>
            </a:r>
            <a:r>
              <a:rPr lang="pt-BR" sz="2200" dirty="0">
                <a:solidFill>
                  <a:prstClr val="black"/>
                </a:solidFill>
              </a:rPr>
              <a:t>Patzlaff,</a:t>
            </a:r>
            <a:endParaRPr lang="pt-BR" sz="2200" dirty="0" smtClean="0">
              <a:solidFill>
                <a:prstClr val="black"/>
              </a:solidFill>
            </a:endParaRPr>
          </a:p>
          <a:p>
            <a:pPr>
              <a:lnSpc>
                <a:spcPct val="90000"/>
              </a:lnSpc>
            </a:pPr>
            <a:r>
              <a:rPr lang="pt-BR" sz="2200" dirty="0" smtClean="0">
                <a:solidFill>
                  <a:prstClr val="black"/>
                </a:solidFill>
              </a:rPr>
              <a:t>Maria Neumann </a:t>
            </a:r>
            <a:r>
              <a:rPr lang="pt-BR" sz="2200" dirty="0">
                <a:solidFill>
                  <a:prstClr val="black"/>
                </a:solidFill>
              </a:rPr>
              <a:t>Patzlaff,</a:t>
            </a:r>
            <a:endParaRPr lang="pt-BR" sz="2200" dirty="0" smtClean="0">
              <a:solidFill>
                <a:prstClr val="black"/>
              </a:solidFill>
            </a:endParaRPr>
          </a:p>
          <a:p>
            <a:pPr>
              <a:lnSpc>
                <a:spcPct val="90000"/>
              </a:lnSpc>
            </a:pPr>
            <a:r>
              <a:rPr lang="pt-BR" sz="2200" dirty="0">
                <a:solidFill>
                  <a:prstClr val="black"/>
                </a:solidFill>
              </a:rPr>
              <a:t>Elvira </a:t>
            </a:r>
            <a:r>
              <a:rPr lang="pt-BR" sz="2200" dirty="0" smtClean="0">
                <a:solidFill>
                  <a:prstClr val="black"/>
                </a:solidFill>
              </a:rPr>
              <a:t>Neumann </a:t>
            </a:r>
            <a:r>
              <a:rPr lang="pt-BR" sz="2200" dirty="0">
                <a:solidFill>
                  <a:prstClr val="black"/>
                </a:solidFill>
              </a:rPr>
              <a:t>Patzlaff,</a:t>
            </a:r>
            <a:endParaRPr lang="pt-BR" sz="2200" dirty="0" smtClean="0">
              <a:solidFill>
                <a:prstClr val="black"/>
              </a:solidFill>
            </a:endParaRPr>
          </a:p>
          <a:p>
            <a:pPr>
              <a:lnSpc>
                <a:spcPct val="90000"/>
              </a:lnSpc>
            </a:pPr>
            <a:r>
              <a:rPr lang="pt-BR" sz="2200" dirty="0" smtClean="0">
                <a:solidFill>
                  <a:prstClr val="black"/>
                </a:solidFill>
              </a:rPr>
              <a:t>entre outros.</a:t>
            </a:r>
          </a:p>
          <a:p>
            <a:pPr>
              <a:lnSpc>
                <a:spcPct val="90000"/>
              </a:lnSpc>
            </a:pPr>
            <a:endParaRPr lang="pt-BR" sz="800" dirty="0">
              <a:solidFill>
                <a:prstClr val="black"/>
              </a:solidFill>
            </a:endParaRPr>
          </a:p>
          <a:p>
            <a:pPr>
              <a:lnSpc>
                <a:spcPct val="90000"/>
              </a:lnSpc>
            </a:pPr>
            <a:r>
              <a:rPr lang="pt-BR" sz="2200" dirty="0" smtClean="0">
                <a:solidFill>
                  <a:prstClr val="black"/>
                </a:solidFill>
              </a:rPr>
              <a:t>A festa realizou-se na residência de Emílio Neumann.</a:t>
            </a:r>
          </a:p>
          <a:p>
            <a:pPr>
              <a:lnSpc>
                <a:spcPct val="90000"/>
              </a:lnSpc>
            </a:pPr>
            <a:endParaRPr lang="pt-BR" sz="800" dirty="0">
              <a:solidFill>
                <a:prstClr val="black"/>
              </a:solidFill>
            </a:endParaRPr>
          </a:p>
          <a:p>
            <a:pPr>
              <a:lnSpc>
                <a:spcPct val="90000"/>
              </a:lnSpc>
            </a:pPr>
            <a:r>
              <a:rPr lang="pt-BR" sz="2200" dirty="0" smtClean="0">
                <a:solidFill>
                  <a:prstClr val="black"/>
                </a:solidFill>
              </a:rPr>
              <a:t>Churrasqueira improvisada, espetos de galhos de árvores descascados e café de bule.</a:t>
            </a:r>
          </a:p>
          <a:p>
            <a:pPr lvl="0" algn="r">
              <a:lnSpc>
                <a:spcPct val="90000"/>
              </a:lnSpc>
            </a:pPr>
            <a:r>
              <a:rPr lang="pt-BR" sz="1000" dirty="0" smtClean="0">
                <a:solidFill>
                  <a:prstClr val="black"/>
                </a:solidFill>
              </a:rPr>
              <a:t> </a:t>
            </a:r>
          </a:p>
          <a:p>
            <a:pPr lvl="0" algn="r">
              <a:lnSpc>
                <a:spcPct val="90000"/>
              </a:lnSpc>
            </a:pPr>
            <a:r>
              <a:rPr lang="pt-BR" sz="1500" dirty="0" smtClean="0">
                <a:solidFill>
                  <a:prstClr val="black"/>
                </a:solidFill>
              </a:rPr>
              <a:t>Fonte</a:t>
            </a:r>
            <a:r>
              <a:rPr lang="pt-BR" sz="1500" dirty="0">
                <a:solidFill>
                  <a:prstClr val="black"/>
                </a:solidFill>
              </a:rPr>
              <a:t>: Carlos Barbosa </a:t>
            </a:r>
            <a:endParaRPr lang="pt-BR" sz="1500" dirty="0" smtClean="0">
              <a:solidFill>
                <a:prstClr val="black"/>
              </a:solidFill>
            </a:endParaRPr>
          </a:p>
          <a:p>
            <a:pPr lvl="0" algn="r">
              <a:lnSpc>
                <a:spcPct val="90000"/>
              </a:lnSpc>
            </a:pPr>
            <a:r>
              <a:rPr lang="pt-BR" sz="1500" dirty="0" smtClean="0">
                <a:solidFill>
                  <a:prstClr val="black"/>
                </a:solidFill>
              </a:rPr>
              <a:t>FISIONOMIAS</a:t>
            </a:r>
            <a:endParaRPr lang="pt-BR" sz="2000" dirty="0">
              <a:solidFill>
                <a:schemeClr val="accent2"/>
              </a:solidFill>
            </a:endParaRPr>
          </a:p>
        </p:txBody>
      </p:sp>
    </p:spTree>
    <p:extLst>
      <p:ext uri="{BB962C8B-B14F-4D97-AF65-F5344CB8AC3E}">
        <p14:creationId xmlns:p14="http://schemas.microsoft.com/office/powerpoint/2010/main" val="179739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_16x9_TP102895251">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A2D1E98-7F01-4EF5-BCD3-D1A02B7375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Apresentação de pintura com motivo de mar (widescreen)</Template>
  <TotalTime>0</TotalTime>
  <Words>909</Words>
  <Application>Microsoft Office PowerPoint</Application>
  <PresentationFormat>Widescreen</PresentationFormat>
  <Paragraphs>185</Paragraphs>
  <Slides>12</Slides>
  <Notes>5</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12</vt:i4>
      </vt:variant>
    </vt:vector>
  </HeadingPairs>
  <TitlesOfParts>
    <vt:vector size="18" baseType="lpstr">
      <vt:lpstr>Arial</vt:lpstr>
      <vt:lpstr>Bookman Old Style</vt:lpstr>
      <vt:lpstr>Georgia</vt:lpstr>
      <vt:lpstr>Webdings</vt:lpstr>
      <vt:lpstr>Wingdings</vt:lpstr>
      <vt:lpstr>Ocean_16x9_TP102895251</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2017-12-06T18:24:50Z</dcterms:created>
  <dcterms:modified xsi:type="dcterms:W3CDTF">2024-12-18T23:32:48Z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TC028952569991</vt:lpwstr>
  </property>
</Properties>
</file>