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22"/>
  </p:notesMasterIdLst>
  <p:handoutMasterIdLst>
    <p:handoutMasterId r:id="rId23"/>
  </p:handoutMasterIdLst>
  <p:sldIdLst>
    <p:sldId id="261" r:id="rId3"/>
    <p:sldId id="262" r:id="rId4"/>
    <p:sldId id="263" r:id="rId5"/>
    <p:sldId id="277" r:id="rId6"/>
    <p:sldId id="264" r:id="rId7"/>
    <p:sldId id="265" r:id="rId8"/>
    <p:sldId id="266" r:id="rId9"/>
    <p:sldId id="268" r:id="rId10"/>
    <p:sldId id="269" r:id="rId11"/>
    <p:sldId id="273" r:id="rId12"/>
    <p:sldId id="275" r:id="rId13"/>
    <p:sldId id="279" r:id="rId14"/>
    <p:sldId id="281" r:id="rId15"/>
    <p:sldId id="276" r:id="rId16"/>
    <p:sldId id="278" r:id="rId17"/>
    <p:sldId id="283" r:id="rId18"/>
    <p:sldId id="284" r:id="rId19"/>
    <p:sldId id="285" r:id="rId20"/>
    <p:sldId id="28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8304" autoAdjust="0"/>
  </p:normalViewPr>
  <p:slideViewPr>
    <p:cSldViewPr snapToGrid="0">
      <p:cViewPr varScale="1">
        <p:scale>
          <a:sx n="51" d="100"/>
          <a:sy n="51" d="100"/>
        </p:scale>
        <p:origin x="1500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31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686"/>
    </p:cViewPr>
  </p:sorterViewPr>
  <p:notesViewPr>
    <p:cSldViewPr snapToGrid="0">
      <p:cViewPr varScale="1">
        <p:scale>
          <a:sx n="80" d="100"/>
          <a:sy n="80" d="100"/>
        </p:scale>
        <p:origin x="205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1875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pt-BR" smtClean="0"/>
              <a:t>19/12/2024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pt-BR" smtClean="0"/>
              <a:t>19/12/2024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9796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8518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Água3"/>
          <p:cNvSpPr/>
          <p:nvPr/>
        </p:nvSpPr>
        <p:spPr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éu"/>
          <p:cNvSpPr/>
          <p:nvPr/>
        </p:nvSpPr>
        <p:spPr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Água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Água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 smtClean="0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pt-BR" smtClean="0"/>
              <a:t>19/12/2024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8" name="Água3"/>
          <p:cNvSpPr/>
          <p:nvPr/>
        </p:nvSpPr>
        <p:spPr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Água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Água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pt-BR" smtClean="0"/>
              <a:pPr/>
              <a:t>19/12/2024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480060" y="1044484"/>
            <a:ext cx="11377749" cy="5022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6000" b="1" dirty="0" smtClean="0"/>
              <a:t>CLEMENTE  </a:t>
            </a:r>
            <a:r>
              <a:rPr lang="pt-BR" sz="6000" b="1" dirty="0" smtClean="0"/>
              <a:t>RAYMUNDO</a:t>
            </a:r>
          </a:p>
          <a:p>
            <a:pPr algn="ctr">
              <a:lnSpc>
                <a:spcPct val="90000"/>
              </a:lnSpc>
            </a:pPr>
            <a:endParaRPr lang="pt-BR" sz="2400" b="1" dirty="0"/>
          </a:p>
          <a:p>
            <a:pPr algn="ctr">
              <a:lnSpc>
                <a:spcPct val="90000"/>
              </a:lnSpc>
            </a:pPr>
            <a:r>
              <a:rPr lang="pt-BR" sz="6000" b="1" dirty="0" smtClean="0"/>
              <a:t> </a:t>
            </a:r>
            <a:r>
              <a:rPr lang="pt-BR" sz="6000" b="1" dirty="0" smtClean="0"/>
              <a:t>SAUTHIER </a:t>
            </a:r>
          </a:p>
          <a:p>
            <a:pPr algn="ctr">
              <a:lnSpc>
                <a:spcPct val="90000"/>
              </a:lnSpc>
            </a:pPr>
            <a:endParaRPr lang="pt-BR" sz="2000" b="1" dirty="0" smtClean="0"/>
          </a:p>
          <a:p>
            <a:pPr algn="ctr">
              <a:lnSpc>
                <a:spcPct val="90000"/>
              </a:lnSpc>
            </a:pPr>
            <a:endParaRPr lang="pt-BR" sz="6000" b="1" dirty="0" smtClean="0"/>
          </a:p>
          <a:p>
            <a:pPr algn="ctr">
              <a:lnSpc>
                <a:spcPct val="90000"/>
              </a:lnSpc>
            </a:pPr>
            <a:r>
              <a:rPr lang="pt-BR" sz="5400" b="1" dirty="0" smtClean="0"/>
              <a:t>A  ALEGRIA  </a:t>
            </a:r>
            <a:r>
              <a:rPr lang="pt-BR" sz="5400" b="1" dirty="0" smtClean="0"/>
              <a:t>DE  ESTAR  COM</a:t>
            </a:r>
          </a:p>
          <a:p>
            <a:pPr algn="ctr">
              <a:lnSpc>
                <a:spcPct val="90000"/>
              </a:lnSpc>
            </a:pPr>
            <a:endParaRPr lang="pt-BR" sz="2400" b="1" dirty="0"/>
          </a:p>
          <a:p>
            <a:pPr algn="ctr">
              <a:lnSpc>
                <a:spcPct val="90000"/>
              </a:lnSpc>
            </a:pPr>
            <a:r>
              <a:rPr lang="pt-BR" sz="5400" b="1" dirty="0" smtClean="0"/>
              <a:t>  NETOS  </a:t>
            </a:r>
            <a:r>
              <a:rPr lang="pt-BR" sz="5400" b="1" dirty="0" smtClean="0"/>
              <a:t>E  BISNETOS</a:t>
            </a:r>
            <a:endParaRPr lang="pt-BR" sz="5400" b="1" dirty="0"/>
          </a:p>
        </p:txBody>
      </p:sp>
    </p:spTree>
    <p:extLst>
      <p:ext uri="{BB962C8B-B14F-4D97-AF65-F5344CB8AC3E}">
        <p14:creationId xmlns:p14="http://schemas.microsoft.com/office/powerpoint/2010/main" val="225505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12" y="2972501"/>
            <a:ext cx="5986311" cy="37644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2463" y="2767744"/>
            <a:ext cx="5743074" cy="39311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9932" y="90592"/>
            <a:ext cx="3186109" cy="35219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CaixaDeTexto 6"/>
          <p:cNvSpPr txBox="1"/>
          <p:nvPr/>
        </p:nvSpPr>
        <p:spPr>
          <a:xfrm>
            <a:off x="185011" y="144379"/>
            <a:ext cx="446719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Clemente Raymundo </a:t>
            </a:r>
          </a:p>
          <a:p>
            <a:pPr algn="ctr">
              <a:lnSpc>
                <a:spcPct val="90000"/>
              </a:lnSpc>
            </a:pPr>
            <a:r>
              <a:rPr lang="pt-BR" sz="3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Sauthier</a:t>
            </a:r>
            <a:r>
              <a:rPr lang="pt-BR" sz="3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com os netos e bisnetos</a:t>
            </a:r>
            <a:r>
              <a:rPr lang="pt-B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:</a:t>
            </a:r>
            <a:endParaRPr lang="pt-BR" sz="2800" b="1" dirty="0">
              <a:solidFill>
                <a:schemeClr val="tx1">
                  <a:lumMod val="95000"/>
                  <a:lumOff val="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5011" y="2261937"/>
            <a:ext cx="279882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Katia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Hoffelder</a:t>
            </a:r>
            <a:r>
              <a:rPr lang="pt-BR" sz="2400" b="1" dirty="0" smtClean="0">
                <a:latin typeface="Bookman Old Style" panose="02050604050505020204" pitchFamily="18" charset="0"/>
              </a:rPr>
              <a:t> </a:t>
            </a:r>
            <a:r>
              <a:rPr lang="pt-BR" sz="2400" b="1" dirty="0" err="1" smtClean="0">
                <a:latin typeface="Bookman Old Style" panose="02050604050505020204" pitchFamily="18" charset="0"/>
              </a:rPr>
              <a:t>Dalcin</a:t>
            </a:r>
            <a:endParaRPr lang="pt-BR" sz="2400" b="1" dirty="0">
              <a:latin typeface="Bookman Old Style" panose="02050604050505020204" pitchFamily="18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852609" y="390312"/>
            <a:ext cx="4162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4000" dirty="0" smtClean="0">
                <a:sym typeface="Wingdings 3" panose="05040102010807070707" pitchFamily="18" charset="2"/>
              </a:rPr>
              <a:t></a:t>
            </a:r>
            <a:r>
              <a:rPr lang="pt-BR" sz="2800" dirty="0" smtClean="0">
                <a:solidFill>
                  <a:schemeClr val="accent2"/>
                </a:solidFill>
              </a:rPr>
              <a:t>  </a:t>
            </a:r>
            <a:r>
              <a:rPr lang="pt-BR" sz="2400" b="1" dirty="0" smtClean="0">
                <a:latin typeface="Bookman Old Style" panose="02050604050505020204" pitchFamily="18" charset="0"/>
              </a:rPr>
              <a:t>Sérgio/Luiz Accorsi</a:t>
            </a:r>
            <a:endParaRPr lang="pt-BR" sz="2400" b="1" dirty="0">
              <a:latin typeface="Bookman Old Style" panose="02050604050505020204" pitchFamily="18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8438148" y="2085474"/>
            <a:ext cx="3462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4000" dirty="0" smtClean="0">
                <a:latin typeface="Bookman Old Style" panose="02050604050505020204" pitchFamily="18" charset="0"/>
                <a:sym typeface="Wingdings 3" panose="05040102010807070707" pitchFamily="18" charset="2"/>
              </a:rPr>
              <a:t></a:t>
            </a:r>
            <a:r>
              <a:rPr lang="pt-BR" sz="2800" dirty="0" smtClean="0">
                <a:latin typeface="Bookman Old Style" panose="02050604050505020204" pitchFamily="18" charset="0"/>
                <a:sym typeface="Wingdings 3" panose="05040102010807070707" pitchFamily="18" charset="2"/>
              </a:rPr>
              <a:t>  </a:t>
            </a:r>
            <a:r>
              <a:rPr lang="pt-BR" sz="2800" dirty="0" smtClean="0">
                <a:latin typeface="Bookman Old Style" panose="02050604050505020204" pitchFamily="18" charset="0"/>
              </a:rPr>
              <a:t>---------------</a:t>
            </a:r>
            <a:endParaRPr lang="pt-BR" sz="2800" dirty="0"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3872" y="6450525"/>
            <a:ext cx="193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000" b="1" dirty="0" smtClean="0">
                <a:latin typeface="Bookman Old Style" panose="02050604050505020204" pitchFamily="18" charset="0"/>
              </a:rPr>
              <a:t>30.04.1988</a:t>
            </a:r>
            <a:endParaRPr lang="pt-BR" sz="2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09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21" y="2085013"/>
            <a:ext cx="6869390" cy="46205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266015"/>
            <a:ext cx="4630668" cy="643958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CaixaDeTexto 3"/>
          <p:cNvSpPr txBox="1"/>
          <p:nvPr/>
        </p:nvSpPr>
        <p:spPr>
          <a:xfrm>
            <a:off x="221222" y="272716"/>
            <a:ext cx="7093978" cy="169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34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 (Pe.) Moisés Antônio Dalcin </a:t>
            </a:r>
            <a:r>
              <a:rPr lang="pt-BR" sz="4000" b="1" dirty="0" smtClean="0">
                <a:solidFill>
                  <a:schemeClr val="tx2"/>
                </a:solidFill>
                <a:latin typeface="Bell MT" panose="02020503060305020303" pitchFamily="18" charset="0"/>
                <a:sym typeface="Wingdings 3" panose="05040102010807070707" pitchFamily="18" charset="2"/>
              </a:rPr>
              <a:t></a:t>
            </a:r>
            <a:endParaRPr lang="pt-BR" sz="4000" b="1" dirty="0" smtClean="0">
              <a:solidFill>
                <a:schemeClr val="tx2"/>
              </a:solidFill>
              <a:latin typeface="Bell MT" panose="02020503060305020303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e</a:t>
            </a:r>
          </a:p>
          <a:p>
            <a:pPr>
              <a:lnSpc>
                <a:spcPct val="90000"/>
              </a:lnSpc>
            </a:pPr>
            <a:r>
              <a:rPr lang="pt-BR" sz="34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 Berenice Maria Sauthier </a:t>
            </a:r>
            <a:r>
              <a:rPr lang="pt-BR" sz="4000" b="1" i="1" dirty="0" smtClean="0">
                <a:solidFill>
                  <a:schemeClr val="tx2"/>
                </a:solidFill>
                <a:latin typeface="Bell MT" panose="02020503060305020303" pitchFamily="18" charset="0"/>
                <a:sym typeface="Wingdings 3" panose="05040102010807070707" pitchFamily="18" charset="2"/>
              </a:rPr>
              <a:t></a:t>
            </a:r>
            <a:endParaRPr lang="pt-BR" sz="4000" b="1" i="1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21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62" y="316350"/>
            <a:ext cx="8754018" cy="63892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76869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90" y="208548"/>
            <a:ext cx="9410014" cy="6362499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10122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573" y="256674"/>
            <a:ext cx="4650421" cy="644892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CaixaDeTexto 3"/>
          <p:cNvSpPr txBox="1"/>
          <p:nvPr/>
        </p:nvSpPr>
        <p:spPr>
          <a:xfrm>
            <a:off x="352926" y="256674"/>
            <a:ext cx="7419474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Clemente Raymundo </a:t>
            </a:r>
            <a:r>
              <a:rPr lang="pt-BR" sz="3200" b="1" dirty="0" err="1">
                <a:solidFill>
                  <a:prstClr val="black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Sauthier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95 anos com 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os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netos</a:t>
            </a:r>
            <a:endParaRPr lang="pt-BR" sz="32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47" y="1363907"/>
            <a:ext cx="7004047" cy="534169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CaixaDeTexto 4"/>
          <p:cNvSpPr txBox="1"/>
          <p:nvPr/>
        </p:nvSpPr>
        <p:spPr>
          <a:xfrm>
            <a:off x="5715530" y="6189518"/>
            <a:ext cx="1511603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b="1" dirty="0" smtClean="0">
                <a:latin typeface="Bookman Old Style" panose="02050604050505020204" pitchFamily="18" charset="0"/>
              </a:rPr>
              <a:t>Mar </a:t>
            </a:r>
            <a:r>
              <a:rPr lang="pt-BR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1989</a:t>
            </a:r>
            <a:endParaRPr lang="pt-BR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34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832" y="573729"/>
            <a:ext cx="4445655" cy="61503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CaixaDeTexto 3"/>
          <p:cNvSpPr txBox="1"/>
          <p:nvPr/>
        </p:nvSpPr>
        <p:spPr>
          <a:xfrm>
            <a:off x="7710204" y="6516368"/>
            <a:ext cx="1483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000" b="1" dirty="0" smtClean="0">
                <a:latin typeface="Bookman Old Style" panose="02050604050505020204" pitchFamily="18" charset="0"/>
              </a:rPr>
              <a:t>Set 1974</a:t>
            </a:r>
            <a:endParaRPr lang="pt-BR" sz="2000" b="1" dirty="0">
              <a:latin typeface="Bookman Old Style" panose="02050604050505020204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89" y="592718"/>
            <a:ext cx="4565873" cy="611236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CaixaDeTexto 2"/>
          <p:cNvSpPr txBox="1"/>
          <p:nvPr/>
        </p:nvSpPr>
        <p:spPr>
          <a:xfrm>
            <a:off x="182588" y="6488668"/>
            <a:ext cx="148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0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Abr 1978</a:t>
            </a:r>
            <a:endParaRPr lang="pt-BR" sz="2000" b="1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08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89" y="244932"/>
            <a:ext cx="4836374" cy="643600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0701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95" y="339843"/>
            <a:ext cx="9060862" cy="63492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CaixaDeTexto 2"/>
          <p:cNvSpPr txBox="1"/>
          <p:nvPr/>
        </p:nvSpPr>
        <p:spPr>
          <a:xfrm>
            <a:off x="6739976" y="6347428"/>
            <a:ext cx="1451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000" b="1" dirty="0" smtClean="0">
                <a:latin typeface="Bookman Old Style" panose="02050604050505020204" pitchFamily="18" charset="0"/>
              </a:rPr>
              <a:t>Mar 1989</a:t>
            </a:r>
            <a:endParaRPr lang="pt-BR" sz="2000" b="1" dirty="0">
              <a:latin typeface="Bookman Old Style" panose="02050604050505020204" pitchFamily="18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9057678" y="659717"/>
            <a:ext cx="2919663" cy="568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Clemente Raymundo Sauthier </a:t>
            </a:r>
          </a:p>
          <a:p>
            <a:pPr algn="ct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e seu neto </a:t>
            </a:r>
          </a:p>
          <a:p>
            <a:pPr algn="ct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Pe. Moisés Antônio Sauthier</a:t>
            </a:r>
          </a:p>
          <a:p>
            <a:pPr algn="ctr">
              <a:lnSpc>
                <a:spcPct val="90000"/>
              </a:lnSpc>
            </a:pPr>
            <a:endParaRPr lang="pt-BR" sz="28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Este, filho de</a:t>
            </a:r>
          </a:p>
          <a:p>
            <a:pPr algn="ctr">
              <a:lnSpc>
                <a:spcPct val="90000"/>
              </a:lnSpc>
            </a:pPr>
            <a:endParaRPr lang="pt-BR" sz="1200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 Inês Josefina Sauthier 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e 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Hortêncio Dalcin </a:t>
            </a:r>
            <a:endParaRPr lang="pt-BR" sz="2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12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40632" y="112295"/>
            <a:ext cx="11646568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800" b="1" dirty="0">
                <a:solidFill>
                  <a:prstClr val="black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Clemente Raymundo Sauthier e Luiza Serafina Gedoz Sauthier com os </a:t>
            </a: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netos</a:t>
            </a:r>
            <a:endParaRPr lang="pt-BR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06" y="980225"/>
            <a:ext cx="8570666" cy="573842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CaixaDeTexto 4"/>
          <p:cNvSpPr txBox="1"/>
          <p:nvPr/>
        </p:nvSpPr>
        <p:spPr>
          <a:xfrm>
            <a:off x="240632" y="6096000"/>
            <a:ext cx="1507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000" b="1" dirty="0" smtClean="0">
                <a:latin typeface="Bookman Old Style" panose="02050604050505020204" pitchFamily="18" charset="0"/>
              </a:rPr>
              <a:t>Mar 1985</a:t>
            </a:r>
            <a:endParaRPr lang="pt-BR" sz="2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908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52" y="234265"/>
            <a:ext cx="8948406" cy="64611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07112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62" y="321214"/>
            <a:ext cx="9223921" cy="63490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51159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84" y="1441621"/>
            <a:ext cx="7473942" cy="519103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759" y="1453244"/>
            <a:ext cx="4050632" cy="517689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CaixaDeTexto 4"/>
          <p:cNvSpPr txBox="1"/>
          <p:nvPr/>
        </p:nvSpPr>
        <p:spPr>
          <a:xfrm>
            <a:off x="312821" y="599431"/>
            <a:ext cx="6625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latin typeface="Bookman Old Style" panose="02050604050505020204" pitchFamily="18" charset="0"/>
              </a:rPr>
              <a:t>Anísia </a:t>
            </a:r>
            <a:r>
              <a:rPr lang="pt-BR" sz="2400" dirty="0">
                <a:latin typeface="Bookman Old Style" panose="02050604050505020204" pitchFamily="18" charset="0"/>
              </a:rPr>
              <a:t>Maria, Estela Maris, Flávio João e Jair </a:t>
            </a:r>
            <a:r>
              <a:rPr lang="pt-BR" sz="2400" dirty="0" smtClean="0">
                <a:latin typeface="Bookman Old Style" panose="02050604050505020204" pitchFamily="18" charset="0"/>
              </a:rPr>
              <a:t>Paulo</a:t>
            </a:r>
            <a:endParaRPr lang="pt-BR" sz="24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12821" y="96485"/>
            <a:ext cx="11694695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Filhos de Armando Gastão e Rosa Malvina Werner Sauthier</a:t>
            </a:r>
            <a:endParaRPr lang="pt-BR" sz="2800" b="1" dirty="0">
              <a:latin typeface="Bookman Old Style" panose="02050604050505020204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0523513" y="6445472"/>
            <a:ext cx="1484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000" b="1" dirty="0" smtClean="0">
                <a:latin typeface="Bookman Old Style" panose="02050604050505020204" pitchFamily="18" charset="0"/>
              </a:rPr>
              <a:t>Jun 1975</a:t>
            </a:r>
            <a:endParaRPr lang="pt-BR" sz="2000" b="1" dirty="0">
              <a:latin typeface="Bookman Old Style" panose="02050604050505020204" pitchFamily="18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312821" y="6112043"/>
            <a:ext cx="1499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000" b="1" dirty="0" smtClean="0">
                <a:latin typeface="Bookman Old Style" panose="02050604050505020204" pitchFamily="18" charset="0"/>
              </a:rPr>
              <a:t>Set 1974</a:t>
            </a:r>
            <a:endParaRPr lang="pt-BR" sz="2000" b="1" dirty="0">
              <a:latin typeface="Bookman Old Style" panose="02050604050505020204" pitchFamily="18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908758" y="636365"/>
            <a:ext cx="409875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400" dirty="0" smtClean="0">
                <a:latin typeface="Bookman Old Style" panose="02050604050505020204" pitchFamily="18" charset="0"/>
              </a:rPr>
              <a:t>Anísia Maria e Jair Paulo tratando as ovelhas</a:t>
            </a:r>
            <a:endParaRPr lang="pt-BR" sz="24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405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051" y="1012309"/>
            <a:ext cx="9976707" cy="569788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336884" y="144379"/>
            <a:ext cx="11518232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  <a:cs typeface="Arial" panose="020B0604020202020204" pitchFamily="34" charset="0"/>
              </a:rPr>
              <a:t>Clemente Raymundo Sauthier e Luiza Serafina Gedoz Sauthier com os netos</a:t>
            </a:r>
            <a:endParaRPr lang="pt-BR" sz="2800" b="1" dirty="0">
              <a:latin typeface="Bookman Old Style" panose="02050604050505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49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65" y="229939"/>
            <a:ext cx="9560093" cy="645183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CaixaDeTexto 3"/>
          <p:cNvSpPr txBox="1"/>
          <p:nvPr/>
        </p:nvSpPr>
        <p:spPr>
          <a:xfrm rot="5400000">
            <a:off x="-359264" y="5775716"/>
            <a:ext cx="1442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Abr 1978</a:t>
            </a:r>
            <a:endParaRPr lang="pt-BR" sz="2000" b="1" dirty="0">
              <a:solidFill>
                <a:schemeClr val="tx1">
                  <a:lumMod val="95000"/>
                  <a:lumOff val="5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41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52" y="643942"/>
            <a:ext cx="8707896" cy="650379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9047747" y="380706"/>
            <a:ext cx="3031959" cy="6130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000" i="1" dirty="0" smtClean="0">
                <a:latin typeface="Bookman Old Style" panose="02050604050505020204" pitchFamily="18" charset="0"/>
              </a:rPr>
              <a:t>Atrás:</a:t>
            </a:r>
          </a:p>
          <a:p>
            <a:pPr>
              <a:lnSpc>
                <a:spcPct val="90000"/>
              </a:lnSpc>
            </a:pPr>
            <a:endParaRPr lang="pt-BR" sz="12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000" dirty="0" smtClean="0">
                <a:latin typeface="Bookman Old Style" panose="02050604050505020204" pitchFamily="18" charset="0"/>
              </a:rPr>
              <a:t>•Pe. Ademar Agostinho</a:t>
            </a:r>
          </a:p>
          <a:p>
            <a:pPr>
              <a:lnSpc>
                <a:spcPct val="90000"/>
              </a:lnSpc>
            </a:pPr>
            <a:r>
              <a:rPr lang="pt-BR" sz="2000" dirty="0" smtClean="0">
                <a:latin typeface="Bookman Old Style" panose="02050604050505020204" pitchFamily="18" charset="0"/>
              </a:rPr>
              <a:t>•Moacir </a:t>
            </a:r>
          </a:p>
          <a:p>
            <a:pPr>
              <a:lnSpc>
                <a:spcPct val="90000"/>
              </a:lnSpc>
            </a:pPr>
            <a:r>
              <a:rPr lang="pt-BR" sz="2000" dirty="0" smtClean="0">
                <a:latin typeface="Bookman Old Style" panose="02050604050505020204" pitchFamily="18" charset="0"/>
              </a:rPr>
              <a:t>•Agatha Maria Thums</a:t>
            </a:r>
          </a:p>
          <a:p>
            <a:pPr>
              <a:lnSpc>
                <a:spcPct val="90000"/>
              </a:lnSpc>
            </a:pPr>
            <a:r>
              <a:rPr lang="pt-BR" sz="2000" dirty="0" smtClean="0">
                <a:latin typeface="Bookman Old Style" panose="02050604050505020204" pitchFamily="18" charset="0"/>
              </a:rPr>
              <a:t>•Jacinta</a:t>
            </a:r>
          </a:p>
          <a:p>
            <a:pPr>
              <a:lnSpc>
                <a:spcPct val="90000"/>
              </a:lnSpc>
            </a:pPr>
            <a:endParaRPr lang="pt-BR" sz="20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000" i="1" dirty="0">
                <a:latin typeface="Bookman Old Style" panose="02050604050505020204" pitchFamily="18" charset="0"/>
              </a:rPr>
              <a:t>M</a:t>
            </a:r>
            <a:r>
              <a:rPr lang="pt-BR" sz="2000" i="1" dirty="0" smtClean="0">
                <a:latin typeface="Bookman Old Style" panose="02050604050505020204" pitchFamily="18" charset="0"/>
              </a:rPr>
              <a:t>eio:</a:t>
            </a:r>
          </a:p>
          <a:p>
            <a:pPr>
              <a:lnSpc>
                <a:spcPct val="90000"/>
              </a:lnSpc>
            </a:pPr>
            <a:endParaRPr lang="pt-BR" sz="12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000" dirty="0" smtClean="0">
                <a:latin typeface="Bookman Old Style" panose="02050604050505020204" pitchFamily="18" charset="0"/>
              </a:rPr>
              <a:t>•Gilmar Luiz</a:t>
            </a:r>
            <a:endParaRPr lang="pt-BR" sz="20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000" dirty="0" smtClean="0">
                <a:latin typeface="Bookman Old Style" panose="02050604050505020204" pitchFamily="18" charset="0"/>
              </a:rPr>
              <a:t>•Geni Inês</a:t>
            </a:r>
            <a:endParaRPr lang="pt-BR" sz="20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000" dirty="0" smtClean="0">
                <a:latin typeface="Bookman Old Style" panose="02050604050505020204" pitchFamily="18" charset="0"/>
              </a:rPr>
              <a:t>•Elaine Gema</a:t>
            </a:r>
            <a:endParaRPr lang="pt-BR" sz="20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000" dirty="0" smtClean="0">
                <a:latin typeface="Bookman Old Style" panose="02050604050505020204" pitchFamily="18" charset="0"/>
              </a:rPr>
              <a:t>• Teresa</a:t>
            </a:r>
            <a:endParaRPr lang="pt-BR" sz="20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000" dirty="0" smtClean="0">
                <a:latin typeface="Bookman Old Style" panose="02050604050505020204" pitchFamily="18" charset="0"/>
              </a:rPr>
              <a:t>• Genoveva</a:t>
            </a:r>
            <a:endParaRPr lang="pt-BR" sz="20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20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000" i="1" dirty="0" smtClean="0">
                <a:latin typeface="Bookman Old Style" panose="02050604050505020204" pitchFamily="18" charset="0"/>
              </a:rPr>
              <a:t>Frente:</a:t>
            </a:r>
          </a:p>
          <a:p>
            <a:pPr>
              <a:lnSpc>
                <a:spcPct val="90000"/>
              </a:lnSpc>
            </a:pPr>
            <a:endParaRPr lang="pt-BR" sz="1200" i="1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000" dirty="0" smtClean="0">
                <a:latin typeface="Bookman Old Style" panose="02050604050505020204" pitchFamily="18" charset="0"/>
              </a:rPr>
              <a:t>• </a:t>
            </a:r>
            <a:r>
              <a:rPr lang="pt-BR" sz="2000" dirty="0" err="1" smtClean="0">
                <a:latin typeface="Bookman Old Style" panose="02050604050505020204" pitchFamily="18" charset="0"/>
              </a:rPr>
              <a:t>Anísia</a:t>
            </a:r>
            <a:endParaRPr lang="pt-BR" sz="20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000" dirty="0" smtClean="0">
                <a:latin typeface="Bookman Old Style" panose="02050604050505020204" pitchFamily="18" charset="0"/>
              </a:rPr>
              <a:t>• Estela</a:t>
            </a:r>
            <a:endParaRPr lang="pt-BR" sz="20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000" dirty="0" smtClean="0">
                <a:latin typeface="Bookman Old Style" panose="02050604050505020204" pitchFamily="18" charset="0"/>
              </a:rPr>
              <a:t>•Ir. Cacilda Mercedes</a:t>
            </a:r>
            <a:endParaRPr lang="pt-BR" sz="20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000" dirty="0" smtClean="0">
                <a:latin typeface="Bookman Old Style" panose="02050604050505020204" pitchFamily="18" charset="0"/>
              </a:rPr>
              <a:t>•Jair Paulo</a:t>
            </a:r>
            <a:endParaRPr lang="pt-BR" sz="20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20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000" dirty="0" smtClean="0">
                <a:latin typeface="Bookman Old Style" panose="02050604050505020204" pitchFamily="18" charset="0"/>
              </a:rPr>
              <a:t>Ano Novo de </a:t>
            </a:r>
            <a:endParaRPr lang="pt-BR" sz="2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56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47" y="144379"/>
            <a:ext cx="9655422" cy="658255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9978189" y="320842"/>
            <a:ext cx="2101515" cy="5576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Netos de:</a:t>
            </a:r>
          </a:p>
          <a:p>
            <a:pPr algn="ctr">
              <a:lnSpc>
                <a:spcPct val="90000"/>
              </a:lnSpc>
            </a:pPr>
            <a:r>
              <a:rPr lang="pt-BR" sz="1200" b="1" dirty="0" smtClean="0">
                <a:latin typeface="Bookman Old Style" panose="02050604050505020204" pitchFamily="18" charset="0"/>
              </a:rPr>
              <a:t> </a:t>
            </a:r>
            <a:r>
              <a:rPr lang="pt-BR" sz="3200" b="1" dirty="0" smtClean="0">
                <a:latin typeface="Bookman Old Style" panose="02050604050505020204" pitchFamily="18" charset="0"/>
              </a:rPr>
              <a:t>Armando Gastão 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Sauthier 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e 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Rosa Malvina Werner</a:t>
            </a:r>
          </a:p>
          <a:p>
            <a:pPr algn="ctr">
              <a:lnSpc>
                <a:spcPct val="90000"/>
              </a:lnSpc>
            </a:pPr>
            <a:endParaRPr lang="pt-BR" sz="32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dirty="0" smtClean="0">
                <a:latin typeface="Bookman Old Style" panose="02050604050505020204" pitchFamily="18" charset="0"/>
              </a:rPr>
              <a:t>Ano Novo </a:t>
            </a:r>
          </a:p>
          <a:p>
            <a:pPr algn="ctr">
              <a:lnSpc>
                <a:spcPct val="90000"/>
              </a:lnSpc>
            </a:pPr>
            <a:r>
              <a:rPr lang="pt-BR" sz="3200" smtClean="0">
                <a:latin typeface="Bookman Old Style" panose="02050604050505020204" pitchFamily="18" charset="0"/>
              </a:rPr>
              <a:t>de </a:t>
            </a:r>
            <a:endParaRPr lang="pt-BR" sz="32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72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21" y="208547"/>
            <a:ext cx="9745258" cy="648999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9897979" y="336884"/>
            <a:ext cx="2149642" cy="602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Descen-</a:t>
            </a: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dentes  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de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:</a:t>
            </a:r>
          </a:p>
          <a:p>
            <a:pPr lvl="0" algn="ctr">
              <a:lnSpc>
                <a:spcPct val="90000"/>
              </a:lnSpc>
            </a:pPr>
            <a:endParaRPr lang="pt-BR" sz="1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1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Armando Gastão </a:t>
            </a:r>
          </a:p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Sauthier </a:t>
            </a:r>
          </a:p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e </a:t>
            </a:r>
          </a:p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Rosa Malvina Werner</a:t>
            </a:r>
          </a:p>
          <a:p>
            <a:pPr lvl="0" algn="ctr">
              <a:lnSpc>
                <a:spcPct val="90000"/>
              </a:lnSpc>
            </a:pPr>
            <a:endParaRPr lang="pt-BR" sz="3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dirty="0">
                <a:solidFill>
                  <a:prstClr val="black"/>
                </a:solidFill>
                <a:latin typeface="Bookman Old Style" panose="02050604050505020204" pitchFamily="18" charset="0"/>
              </a:rPr>
              <a:t>Ano Novo </a:t>
            </a:r>
          </a:p>
          <a:p>
            <a:pPr lvl="0" algn="ctr">
              <a:lnSpc>
                <a:spcPct val="90000"/>
              </a:lnSpc>
            </a:pPr>
            <a:r>
              <a:rPr lang="pt-BR" sz="3200" dirty="0">
                <a:solidFill>
                  <a:prstClr val="black"/>
                </a:solidFill>
                <a:latin typeface="Bookman Old Style" panose="02050604050505020204" pitchFamily="18" charset="0"/>
              </a:rPr>
              <a:t>de </a:t>
            </a:r>
            <a:r>
              <a:rPr lang="pt-BR" sz="3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20--</a:t>
            </a: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30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43" y="184320"/>
            <a:ext cx="8899999" cy="650547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aixaDeTexto 2"/>
          <p:cNvSpPr txBox="1"/>
          <p:nvPr/>
        </p:nvSpPr>
        <p:spPr>
          <a:xfrm>
            <a:off x="9160042" y="256674"/>
            <a:ext cx="2887579" cy="6130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Bisnetos 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de:</a:t>
            </a:r>
          </a:p>
          <a:p>
            <a:pPr lvl="0" algn="ctr">
              <a:lnSpc>
                <a:spcPct val="90000"/>
              </a:lnSpc>
            </a:pPr>
            <a:r>
              <a:rPr lang="pt-BR" sz="1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Clemente Raymundo</a:t>
            </a:r>
            <a:endParaRPr lang="pt-BR" sz="3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Sauthier </a:t>
            </a:r>
          </a:p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e </a:t>
            </a: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Luiza Serafina Gedoz</a:t>
            </a:r>
            <a:endParaRPr lang="pt-BR" sz="3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2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Filhos </a:t>
            </a: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de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:</a:t>
            </a:r>
            <a:endParaRPr lang="pt-BR" sz="3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Clarice Sauthier </a:t>
            </a: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 Germán Manuel Buj</a:t>
            </a:r>
            <a:endParaRPr lang="pt-BR" sz="3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79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_16x9_TP102895251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A2D1E98-7F01-4EF5-BCD3-D1A02B7375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pintura com motivo de mar (widescreen)</Template>
  <TotalTime>0</TotalTime>
  <Words>241</Words>
  <Application>Microsoft Office PowerPoint</Application>
  <PresentationFormat>Widescreen</PresentationFormat>
  <Paragraphs>92</Paragraphs>
  <Slides>19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5" baseType="lpstr">
      <vt:lpstr>Arial</vt:lpstr>
      <vt:lpstr>Bell MT</vt:lpstr>
      <vt:lpstr>Bookman Old Style</vt:lpstr>
      <vt:lpstr>Georgia</vt:lpstr>
      <vt:lpstr>Wingdings 3</vt:lpstr>
      <vt:lpstr>Ocean_16x9_TP102895251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2017-12-06T18:24:50Z</dcterms:created>
  <dcterms:modified xsi:type="dcterms:W3CDTF">2024-12-19T22:48:19Z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