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40" r:id="rId2"/>
  </p:sldMasterIdLst>
  <p:notesMasterIdLst>
    <p:notesMasterId r:id="rId18"/>
  </p:notesMasterIdLst>
  <p:handoutMasterIdLst>
    <p:handoutMasterId r:id="rId19"/>
  </p:handoutMasterIdLst>
  <p:sldIdLst>
    <p:sldId id="261" r:id="rId3"/>
    <p:sldId id="270" r:id="rId4"/>
    <p:sldId id="278" r:id="rId5"/>
    <p:sldId id="405" r:id="rId6"/>
    <p:sldId id="420" r:id="rId7"/>
    <p:sldId id="273" r:id="rId8"/>
    <p:sldId id="277" r:id="rId9"/>
    <p:sldId id="421" r:id="rId10"/>
    <p:sldId id="322" r:id="rId11"/>
    <p:sldId id="406" r:id="rId12"/>
    <p:sldId id="291" r:id="rId13"/>
    <p:sldId id="279" r:id="rId14"/>
    <p:sldId id="271" r:id="rId15"/>
    <p:sldId id="287" r:id="rId16"/>
    <p:sldId id="394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8603FDC-E32A-4AB5-989C-0864C3EAD2B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6940" autoAdjust="0"/>
  </p:normalViewPr>
  <p:slideViewPr>
    <p:cSldViewPr snapToGrid="0">
      <p:cViewPr varScale="1">
        <p:scale>
          <a:sx n="50" d="100"/>
          <a:sy n="50" d="100"/>
        </p:scale>
        <p:origin x="1500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931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8686"/>
    </p:cViewPr>
  </p:sorterViewPr>
  <p:notesViewPr>
    <p:cSldViewPr snapToGrid="0">
      <p:cViewPr varScale="1">
        <p:scale>
          <a:sx n="80" d="100"/>
          <a:sy n="80" d="100"/>
        </p:scale>
        <p:origin x="2058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1875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71268B-8AC2-4239-8FAF-7C144C210720}" type="datetimeFigureOut">
              <a:rPr lang="pt-BR" smtClean="0"/>
              <a:t>12/12/2024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2BA2C8-71FC-43D0-BD87-0547616971F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292136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AD8362-6D63-40AC-BAA9-90C3AE6D5875}" type="datetimeFigureOut">
              <a:rPr lang="pt-BR" smtClean="0"/>
              <a:t>12/12/2024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539446-6953-447E-A4E3-E7CFBF87004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23929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539446-6953-447E-A4E3-E7CFBF87004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96200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pt-BR" smtClean="0"/>
              <a:t>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762459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pt-BR" smtClean="0"/>
              <a:t>10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271781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Água3"/>
          <p:cNvSpPr/>
          <p:nvPr/>
        </p:nvSpPr>
        <p:spPr>
          <a:xfrm>
            <a:off x="2552" y="5243129"/>
            <a:ext cx="12188952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Céu"/>
          <p:cNvSpPr/>
          <p:nvPr/>
        </p:nvSpPr>
        <p:spPr>
          <a:xfrm>
            <a:off x="2552" y="0"/>
            <a:ext cx="12188952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6" name="Água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425" y="5497897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Água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425" y="5221111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tângulo 7"/>
          <p:cNvSpPr/>
          <p:nvPr/>
        </p:nvSpPr>
        <p:spPr>
          <a:xfrm>
            <a:off x="-1425" y="5961106"/>
            <a:ext cx="12188952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05872" y="1309047"/>
            <a:ext cx="9602789" cy="26670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05872" y="4038600"/>
            <a:ext cx="96012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BR" smtClean="0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1">
              <a:rPr lang="pt-BR" smtClean="0"/>
              <a:t>12/12/2024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éu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3813" y="1309047"/>
            <a:ext cx="9601252" cy="2667000"/>
          </a:xfrm>
        </p:spPr>
        <p:txBody>
          <a:bodyPr anchor="b">
            <a:normAutofit/>
          </a:bodyPr>
          <a:lstStyle>
            <a:lvl1pPr algn="ctr">
              <a:defRPr sz="60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93813" y="4038600"/>
            <a:ext cx="96012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F84E2-2D7A-43CF-AC90-352A289A783A}" type="datetime1">
              <a:rPr lang="pt-BR" smtClean="0"/>
              <a:t>12/12/2024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34112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27888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pt-BR" smtClean="0"/>
              <a:t>12/12/2024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34112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27888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27888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pt-BR" smtClean="0"/>
              <a:t>12/12/2024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10" name="Título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1">
              <a:rPr lang="pt-BR" smtClean="0"/>
              <a:t>12/12/2024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éu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dirty="0"/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1">
              <a:rPr lang="pt-BR" smtClean="0"/>
              <a:t>12/12/2024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60413" y="685800"/>
            <a:ext cx="68580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1">
              <a:rPr lang="pt-BR" smtClean="0"/>
              <a:t>12/12/2024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760413" y="685800"/>
            <a:ext cx="68580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dirty="0" smtClean="0"/>
              <a:t>Clique no ícone para adicionar uma imagem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74940-A916-4C8B-9648-02A2D3898F9E}" type="datetime1">
              <a:rPr lang="pt-BR" smtClean="0"/>
              <a:t>12/12/2024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1">
              <a:rPr lang="pt-BR" smtClean="0"/>
              <a:t>12/12/2024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440362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440362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1">
              <a:rPr lang="pt-BR" smtClean="0"/>
              <a:t>12/12/2024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éu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dirty="0"/>
          </a:p>
        </p:txBody>
      </p:sp>
      <p:sp>
        <p:nvSpPr>
          <p:cNvPr id="8" name="Água3"/>
          <p:cNvSpPr/>
          <p:nvPr/>
        </p:nvSpPr>
        <p:spPr>
          <a:xfrm>
            <a:off x="2552" y="6064101"/>
            <a:ext cx="12188952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9" name="Água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425" y="6256181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Água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425" y="5979395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950976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5586B75A-687E-405C-8A0B-8D00578BA2C3}" type="datetime1">
              <a:rPr lang="pt-BR" smtClean="0"/>
              <a:pPr/>
              <a:t>12/12/2024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341120" y="6601968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10210800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•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 typeface="Arial" pitchFamily="34" charset="0"/>
        <a:buChar char="•"/>
        <a:defRPr sz="18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6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6pPr>
      <a:lvl7pPr marL="19202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6840">
          <p15:clr>
            <a:srgbClr val="F26B43"/>
          </p15:clr>
        </p15:guide>
        <p15:guide id="4" orient="horz" pos="984">
          <p15:clr>
            <a:srgbClr val="F26B43"/>
          </p15:clr>
        </p15:guide>
        <p15:guide id="5" orient="horz" pos="3600">
          <p15:clr>
            <a:srgbClr val="F26B43"/>
          </p15:clr>
        </p15:guide>
        <p15:guide id="6" pos="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59228" y="499654"/>
            <a:ext cx="113777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6000" b="1" dirty="0" smtClean="0"/>
              <a:t>FAMÍLIA</a:t>
            </a:r>
            <a:endParaRPr lang="pt-BR" sz="6000" b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152399" y="1499184"/>
            <a:ext cx="1177290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4000" b="1" dirty="0">
                <a:latin typeface="Bookman Old Style" panose="02050604050505020204" pitchFamily="18" charset="0"/>
              </a:rPr>
              <a:t>A família é a célula </a:t>
            </a:r>
            <a:r>
              <a:rPr lang="pt-BR" sz="4000" b="1" dirty="0" smtClean="0">
                <a:latin typeface="Bookman Old Style" panose="02050604050505020204" pitchFamily="18" charset="0"/>
              </a:rPr>
              <a:t>da sociedade </a:t>
            </a:r>
            <a:r>
              <a:rPr lang="pt-BR" sz="4000" b="1" dirty="0">
                <a:latin typeface="Bookman Old Style" panose="02050604050505020204" pitchFamily="18" charset="0"/>
              </a:rPr>
              <a:t>onde ocorre a formação do caráter das pessoas. Seus valores são: </a:t>
            </a:r>
            <a:endParaRPr lang="pt-BR" sz="4000" b="1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4000" b="1" dirty="0" smtClean="0">
                <a:latin typeface="Bookman Old Style" panose="02050604050505020204" pitchFamily="18" charset="0"/>
              </a:rPr>
              <a:t>- Jesus Cristo (o </a:t>
            </a:r>
            <a:r>
              <a:rPr lang="pt-BR" sz="4000" b="1" dirty="0">
                <a:latin typeface="Bookman Old Style" panose="02050604050505020204" pitchFamily="18" charset="0"/>
              </a:rPr>
              <a:t>centro de nossa casa</a:t>
            </a:r>
            <a:r>
              <a:rPr lang="pt-BR" sz="4000" b="1" dirty="0" smtClean="0">
                <a:latin typeface="Bookman Old Style" panose="02050604050505020204" pitchFamily="18" charset="0"/>
              </a:rPr>
              <a:t>); </a:t>
            </a:r>
          </a:p>
          <a:p>
            <a:pPr algn="ctr">
              <a:lnSpc>
                <a:spcPct val="90000"/>
              </a:lnSpc>
            </a:pPr>
            <a:r>
              <a:rPr lang="pt-BR" sz="4000" b="1" dirty="0" smtClean="0">
                <a:latin typeface="Bookman Old Style" panose="02050604050505020204" pitchFamily="18" charset="0"/>
              </a:rPr>
              <a:t>- Respeito </a:t>
            </a:r>
            <a:r>
              <a:rPr lang="pt-BR" sz="4000" b="1" dirty="0">
                <a:latin typeface="Bookman Old Style" panose="02050604050505020204" pitchFamily="18" charset="0"/>
              </a:rPr>
              <a:t>(a dignidade valoriza a </a:t>
            </a:r>
            <a:endParaRPr lang="pt-BR" sz="4000" b="1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4000" b="1" dirty="0" smtClean="0">
                <a:latin typeface="Bookman Old Style" panose="02050604050505020204" pitchFamily="18" charset="0"/>
              </a:rPr>
              <a:t>confiança </a:t>
            </a:r>
            <a:r>
              <a:rPr lang="pt-BR" sz="4000" b="1" dirty="0">
                <a:latin typeface="Bookman Old Style" panose="02050604050505020204" pitchFamily="18" charset="0"/>
              </a:rPr>
              <a:t>e apoio mútuo</a:t>
            </a:r>
            <a:r>
              <a:rPr lang="pt-BR" sz="4000" b="1" dirty="0" smtClean="0">
                <a:latin typeface="Bookman Old Style" panose="02050604050505020204" pitchFamily="18" charset="0"/>
              </a:rPr>
              <a:t>); </a:t>
            </a:r>
          </a:p>
          <a:p>
            <a:pPr algn="ctr">
              <a:lnSpc>
                <a:spcPct val="90000"/>
              </a:lnSpc>
            </a:pPr>
            <a:r>
              <a:rPr lang="pt-BR" sz="4000" b="1" dirty="0" smtClean="0">
                <a:latin typeface="Bookman Old Style" panose="02050604050505020204" pitchFamily="18" charset="0"/>
              </a:rPr>
              <a:t>- Fidelidade </a:t>
            </a:r>
            <a:r>
              <a:rPr lang="pt-BR" sz="4000" b="1" dirty="0">
                <a:latin typeface="Bookman Old Style" panose="02050604050505020204" pitchFamily="18" charset="0"/>
              </a:rPr>
              <a:t>(fortalece </a:t>
            </a:r>
            <a:r>
              <a:rPr lang="pt-BR" sz="4000" b="1" dirty="0" smtClean="0">
                <a:latin typeface="Bookman Old Style" panose="02050604050505020204" pitchFamily="18" charset="0"/>
              </a:rPr>
              <a:t>a relação familiar) </a:t>
            </a:r>
            <a:r>
              <a:rPr lang="pt-BR" sz="4000" b="1" dirty="0">
                <a:latin typeface="Bookman Old Style" panose="02050604050505020204" pitchFamily="18" charset="0"/>
              </a:rPr>
              <a:t>e </a:t>
            </a:r>
            <a:endParaRPr lang="pt-BR" sz="4000" b="1" dirty="0" smtClean="0"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4000" b="1" dirty="0" smtClean="0">
                <a:latin typeface="Bookman Old Style" panose="02050604050505020204" pitchFamily="18" charset="0"/>
              </a:rPr>
              <a:t>- Amor </a:t>
            </a:r>
            <a:r>
              <a:rPr lang="pt-BR" sz="4000" b="1" dirty="0">
                <a:latin typeface="Bookman Old Style" panose="02050604050505020204" pitchFamily="18" charset="0"/>
              </a:rPr>
              <a:t>(é fundamental para a formação de famílias sólidas</a:t>
            </a:r>
            <a:r>
              <a:rPr lang="pt-BR" sz="4000" b="1" dirty="0" smtClean="0">
                <a:latin typeface="Bookman Old Style" panose="02050604050505020204" pitchFamily="18" charset="0"/>
              </a:rPr>
              <a:t>)</a:t>
            </a:r>
            <a:endParaRPr lang="pt-BR" sz="50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50575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30" y="1436914"/>
            <a:ext cx="7478135" cy="5268685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5" name="CaixaDeTexto 4"/>
          <p:cNvSpPr txBox="1"/>
          <p:nvPr/>
        </p:nvSpPr>
        <p:spPr>
          <a:xfrm flipV="1">
            <a:off x="336883" y="593921"/>
            <a:ext cx="11373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2000" dirty="0" smtClean="0">
                <a:solidFill>
                  <a:schemeClr val="accent2"/>
                </a:solidFill>
              </a:rPr>
              <a:t> </a:t>
            </a:r>
            <a:endParaRPr lang="pt-BR" sz="2000" dirty="0">
              <a:solidFill>
                <a:schemeClr val="accent2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214230" y="128337"/>
            <a:ext cx="11689011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600" b="1" dirty="0" smtClean="0">
                <a:latin typeface="Bookman Old Style" panose="02050604050505020204" pitchFamily="18" charset="0"/>
              </a:rPr>
              <a:t>Família de Clemente Raymundo Sauthier </a:t>
            </a:r>
          </a:p>
          <a:p>
            <a:pPr algn="ctr">
              <a:lnSpc>
                <a:spcPct val="90000"/>
              </a:lnSpc>
            </a:pPr>
            <a:r>
              <a:rPr lang="pt-BR" sz="3600" b="1" dirty="0" smtClean="0">
                <a:latin typeface="Bookman Old Style" panose="02050604050505020204" pitchFamily="18" charset="0"/>
              </a:rPr>
              <a:t>e Luiza Serafina Gedoz Sauthier</a:t>
            </a:r>
            <a:endParaRPr lang="pt-BR" sz="3600" b="1" dirty="0">
              <a:latin typeface="Bookman Old Style" panose="02050604050505020204" pitchFamily="18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7828546" y="1044195"/>
            <a:ext cx="4251159" cy="5798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2400" b="1" dirty="0" smtClean="0"/>
              <a:t>      </a:t>
            </a:r>
            <a:r>
              <a:rPr lang="pt-BR" sz="2400" i="1" dirty="0" smtClean="0"/>
              <a:t>Atrás:</a:t>
            </a:r>
            <a:r>
              <a:rPr lang="pt-BR" sz="2400" dirty="0" smtClean="0"/>
              <a:t> </a:t>
            </a:r>
          </a:p>
          <a:p>
            <a:pPr>
              <a:lnSpc>
                <a:spcPct val="90000"/>
              </a:lnSpc>
            </a:pPr>
            <a:r>
              <a:rPr lang="pt-BR" sz="2800" dirty="0"/>
              <a:t>•</a:t>
            </a:r>
            <a:r>
              <a:rPr lang="pt-BR" sz="2400" dirty="0"/>
              <a:t> Rogério </a:t>
            </a:r>
            <a:r>
              <a:rPr lang="pt-BR" sz="2400" dirty="0" smtClean="0"/>
              <a:t>Bruno        </a:t>
            </a:r>
            <a:r>
              <a:rPr lang="pt-BR" sz="2400" dirty="0" smtClean="0">
                <a:sym typeface="Wingdings" panose="05000000000000000000" pitchFamily="2" charset="2"/>
              </a:rPr>
              <a:t> </a:t>
            </a:r>
            <a:r>
              <a:rPr lang="pt-BR" sz="2400" dirty="0" smtClean="0"/>
              <a:t>1935 </a:t>
            </a:r>
          </a:p>
          <a:p>
            <a:pPr>
              <a:lnSpc>
                <a:spcPct val="90000"/>
              </a:lnSpc>
            </a:pPr>
            <a:r>
              <a:rPr lang="pt-BR" sz="2800" dirty="0" smtClean="0"/>
              <a:t>•</a:t>
            </a:r>
            <a:r>
              <a:rPr lang="pt-BR" sz="2400" dirty="0" smtClean="0"/>
              <a:t> Nestor Benjamim  </a:t>
            </a:r>
            <a:r>
              <a:rPr lang="pt-BR" sz="2400" dirty="0" smtClean="0">
                <a:sym typeface="Wingdings" panose="05000000000000000000" pitchFamily="2" charset="2"/>
              </a:rPr>
              <a:t> </a:t>
            </a:r>
            <a:r>
              <a:rPr lang="pt-BR" sz="2400" dirty="0" smtClean="0"/>
              <a:t>1930</a:t>
            </a:r>
          </a:p>
          <a:p>
            <a:pPr>
              <a:lnSpc>
                <a:spcPct val="90000"/>
              </a:lnSpc>
            </a:pPr>
            <a:r>
              <a:rPr lang="pt-BR" sz="2800" dirty="0" smtClean="0"/>
              <a:t>•</a:t>
            </a:r>
            <a:r>
              <a:rPr lang="pt-BR" sz="2400" dirty="0" smtClean="0"/>
              <a:t> Célia Libânia           </a:t>
            </a:r>
            <a:r>
              <a:rPr lang="pt-BR" sz="2400" dirty="0" smtClean="0">
                <a:sym typeface="Wingdings" panose="05000000000000000000" pitchFamily="2" charset="2"/>
              </a:rPr>
              <a:t> </a:t>
            </a:r>
            <a:r>
              <a:rPr lang="pt-BR" sz="2400" dirty="0" smtClean="0"/>
              <a:t>1925</a:t>
            </a:r>
          </a:p>
          <a:p>
            <a:pPr>
              <a:lnSpc>
                <a:spcPct val="90000"/>
              </a:lnSpc>
            </a:pPr>
            <a:r>
              <a:rPr lang="pt-BR" sz="2800" dirty="0"/>
              <a:t>•</a:t>
            </a:r>
            <a:r>
              <a:rPr lang="pt-BR" sz="2400" dirty="0"/>
              <a:t> Armando </a:t>
            </a:r>
            <a:r>
              <a:rPr lang="pt-BR" sz="2400" dirty="0" smtClean="0"/>
              <a:t>Gastão    </a:t>
            </a:r>
            <a:r>
              <a:rPr lang="pt-BR" sz="2400" dirty="0" smtClean="0">
                <a:sym typeface="Wingdings" panose="05000000000000000000" pitchFamily="2" charset="2"/>
              </a:rPr>
              <a:t> </a:t>
            </a:r>
            <a:r>
              <a:rPr lang="pt-BR" sz="2400" dirty="0" smtClean="0"/>
              <a:t>1924</a:t>
            </a:r>
          </a:p>
          <a:p>
            <a:pPr>
              <a:lnSpc>
                <a:spcPct val="90000"/>
              </a:lnSpc>
            </a:pPr>
            <a:r>
              <a:rPr lang="pt-BR" sz="2800" dirty="0"/>
              <a:t>•</a:t>
            </a:r>
            <a:r>
              <a:rPr lang="pt-BR" sz="2400" dirty="0"/>
              <a:t> Inês </a:t>
            </a:r>
            <a:r>
              <a:rPr lang="pt-BR" sz="2400" dirty="0" smtClean="0"/>
              <a:t>Josefina           </a:t>
            </a:r>
            <a:r>
              <a:rPr lang="pt-BR" sz="2400" dirty="0" smtClean="0">
                <a:sym typeface="Wingdings" panose="05000000000000000000" pitchFamily="2" charset="2"/>
              </a:rPr>
              <a:t> </a:t>
            </a:r>
            <a:r>
              <a:rPr lang="pt-BR" sz="2400" dirty="0" smtClean="0"/>
              <a:t>1927</a:t>
            </a:r>
          </a:p>
          <a:p>
            <a:pPr>
              <a:lnSpc>
                <a:spcPct val="90000"/>
              </a:lnSpc>
            </a:pPr>
            <a:r>
              <a:rPr lang="pt-BR" sz="2800" dirty="0" smtClean="0"/>
              <a:t>•</a:t>
            </a:r>
            <a:r>
              <a:rPr lang="pt-BR" sz="2400" dirty="0" smtClean="0"/>
              <a:t> </a:t>
            </a:r>
            <a:r>
              <a:rPr lang="pt-BR" sz="2400" dirty="0"/>
              <a:t>Genoveva </a:t>
            </a:r>
            <a:r>
              <a:rPr lang="pt-BR" sz="2400" dirty="0" smtClean="0"/>
              <a:t>Rosa       </a:t>
            </a:r>
            <a:r>
              <a:rPr lang="pt-BR" sz="2400" dirty="0" smtClean="0">
                <a:sym typeface="Wingdings" panose="05000000000000000000" pitchFamily="2" charset="2"/>
              </a:rPr>
              <a:t> </a:t>
            </a:r>
            <a:r>
              <a:rPr lang="pt-BR" sz="2400" dirty="0" smtClean="0"/>
              <a:t>1933</a:t>
            </a:r>
          </a:p>
          <a:p>
            <a:pPr>
              <a:lnSpc>
                <a:spcPct val="90000"/>
              </a:lnSpc>
            </a:pPr>
            <a:r>
              <a:rPr lang="pt-BR" sz="2400" b="1" dirty="0" smtClean="0"/>
              <a:t>      </a:t>
            </a:r>
            <a:r>
              <a:rPr lang="pt-BR" sz="2400" i="1" dirty="0" smtClean="0"/>
              <a:t>Frente:</a:t>
            </a:r>
            <a:r>
              <a:rPr lang="pt-BR" sz="2400" dirty="0" smtClean="0"/>
              <a:t>  </a:t>
            </a:r>
          </a:p>
          <a:p>
            <a:pPr>
              <a:lnSpc>
                <a:spcPct val="90000"/>
              </a:lnSpc>
            </a:pPr>
            <a:r>
              <a:rPr lang="pt-BR" sz="2800" dirty="0"/>
              <a:t>•</a:t>
            </a:r>
            <a:r>
              <a:rPr lang="pt-BR" sz="2400" dirty="0"/>
              <a:t> Isabel </a:t>
            </a:r>
            <a:r>
              <a:rPr lang="pt-BR" sz="2400" dirty="0" smtClean="0"/>
              <a:t>Gertrudes     </a:t>
            </a:r>
            <a:r>
              <a:rPr lang="pt-BR" sz="2400" dirty="0" smtClean="0">
                <a:sym typeface="Wingdings" panose="05000000000000000000" pitchFamily="2" charset="2"/>
              </a:rPr>
              <a:t> </a:t>
            </a:r>
            <a:r>
              <a:rPr lang="pt-BR" sz="2400" dirty="0" smtClean="0"/>
              <a:t>1943</a:t>
            </a:r>
          </a:p>
          <a:p>
            <a:pPr>
              <a:lnSpc>
                <a:spcPct val="90000"/>
              </a:lnSpc>
            </a:pPr>
            <a:r>
              <a:rPr lang="pt-BR" sz="2800" dirty="0"/>
              <a:t>•</a:t>
            </a:r>
            <a:r>
              <a:rPr lang="pt-BR" sz="2400" dirty="0"/>
              <a:t> </a:t>
            </a:r>
            <a:r>
              <a:rPr lang="pt-BR" sz="2000" b="1" dirty="0" smtClean="0"/>
              <a:t>Clemente Raymundo</a:t>
            </a:r>
            <a:r>
              <a:rPr lang="pt-BR" sz="2400" dirty="0" smtClean="0">
                <a:sym typeface="Wingdings" panose="05000000000000000000" pitchFamily="2" charset="2"/>
              </a:rPr>
              <a:t></a:t>
            </a:r>
            <a:r>
              <a:rPr lang="pt-BR" sz="2400" dirty="0" smtClean="0"/>
              <a:t>1898</a:t>
            </a:r>
          </a:p>
          <a:p>
            <a:pPr>
              <a:lnSpc>
                <a:spcPct val="90000"/>
              </a:lnSpc>
            </a:pPr>
            <a:r>
              <a:rPr lang="pt-BR" sz="2800" dirty="0"/>
              <a:t>•</a:t>
            </a:r>
            <a:r>
              <a:rPr lang="pt-BR" sz="2400" dirty="0"/>
              <a:t> Ademar </a:t>
            </a:r>
            <a:r>
              <a:rPr lang="pt-BR" sz="2400" dirty="0" smtClean="0"/>
              <a:t>Agostinho </a:t>
            </a:r>
            <a:r>
              <a:rPr lang="pt-BR" sz="2400" dirty="0" smtClean="0">
                <a:sym typeface="Wingdings" panose="05000000000000000000" pitchFamily="2" charset="2"/>
              </a:rPr>
              <a:t> </a:t>
            </a:r>
            <a:r>
              <a:rPr lang="pt-BR" sz="2400" dirty="0" smtClean="0"/>
              <a:t>1940</a:t>
            </a:r>
          </a:p>
          <a:p>
            <a:pPr>
              <a:lnSpc>
                <a:spcPct val="90000"/>
              </a:lnSpc>
            </a:pPr>
            <a:r>
              <a:rPr lang="pt-BR" sz="2800" dirty="0" smtClean="0"/>
              <a:t>•</a:t>
            </a:r>
            <a:r>
              <a:rPr lang="pt-BR" sz="2400" b="1" dirty="0" smtClean="0"/>
              <a:t>Luiza Serafina</a:t>
            </a:r>
            <a:r>
              <a:rPr lang="pt-BR" sz="2400" dirty="0" smtClean="0"/>
              <a:t>      </a:t>
            </a:r>
            <a:r>
              <a:rPr lang="pt-BR" sz="2400" dirty="0" smtClean="0">
                <a:sym typeface="Wingdings" panose="05000000000000000000" pitchFamily="2" charset="2"/>
              </a:rPr>
              <a:t> </a:t>
            </a:r>
            <a:r>
              <a:rPr lang="pt-BR" sz="2400" dirty="0" smtClean="0"/>
              <a:t>1903</a:t>
            </a:r>
            <a:endParaRPr lang="pt-BR" sz="2400" dirty="0"/>
          </a:p>
          <a:p>
            <a:pPr>
              <a:lnSpc>
                <a:spcPct val="90000"/>
              </a:lnSpc>
            </a:pPr>
            <a:r>
              <a:rPr lang="pt-BR" sz="2800" dirty="0" smtClean="0"/>
              <a:t>•</a:t>
            </a:r>
            <a:r>
              <a:rPr lang="pt-BR" sz="2400" dirty="0" smtClean="0"/>
              <a:t> Lucide Verônica      </a:t>
            </a:r>
            <a:r>
              <a:rPr lang="pt-BR" sz="2400" dirty="0">
                <a:sym typeface="Wingdings" panose="05000000000000000000" pitchFamily="2" charset="2"/>
              </a:rPr>
              <a:t> </a:t>
            </a:r>
            <a:r>
              <a:rPr lang="pt-BR" sz="2400" dirty="0" smtClean="0"/>
              <a:t>1947</a:t>
            </a:r>
          </a:p>
          <a:p>
            <a:pPr>
              <a:lnSpc>
                <a:spcPct val="90000"/>
              </a:lnSpc>
            </a:pPr>
            <a:r>
              <a:rPr lang="pt-BR" sz="2800" dirty="0"/>
              <a:t>•</a:t>
            </a:r>
            <a:r>
              <a:rPr lang="pt-BR" sz="2400" dirty="0"/>
              <a:t> </a:t>
            </a:r>
            <a:r>
              <a:rPr lang="pt-BR" sz="2400" dirty="0" smtClean="0"/>
              <a:t>Ir.Cacilda </a:t>
            </a:r>
            <a:r>
              <a:rPr lang="pt-BR" sz="2200" dirty="0" smtClean="0"/>
              <a:t>Mercedes </a:t>
            </a:r>
            <a:r>
              <a:rPr lang="pt-BR" sz="2400" dirty="0" smtClean="0">
                <a:sym typeface="Wingdings" panose="05000000000000000000" pitchFamily="2" charset="2"/>
              </a:rPr>
              <a:t> </a:t>
            </a:r>
            <a:r>
              <a:rPr lang="pt-BR" sz="2400" dirty="0" smtClean="0"/>
              <a:t>1939</a:t>
            </a:r>
          </a:p>
          <a:p>
            <a:pPr>
              <a:lnSpc>
                <a:spcPct val="90000"/>
              </a:lnSpc>
            </a:pPr>
            <a:r>
              <a:rPr lang="pt-BR" sz="2800" dirty="0"/>
              <a:t>•</a:t>
            </a:r>
            <a:r>
              <a:rPr lang="pt-BR" sz="2400" dirty="0"/>
              <a:t> Clotilde </a:t>
            </a:r>
            <a:r>
              <a:rPr lang="pt-BR" sz="2400" dirty="0" smtClean="0"/>
              <a:t>Terezinha  </a:t>
            </a:r>
            <a:r>
              <a:rPr lang="pt-BR" sz="2400" dirty="0" smtClean="0">
                <a:sym typeface="Wingdings" panose="05000000000000000000" pitchFamily="2" charset="2"/>
              </a:rPr>
              <a:t> </a:t>
            </a:r>
            <a:r>
              <a:rPr lang="pt-BR" sz="2400" dirty="0" smtClean="0"/>
              <a:t>1937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31994816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229" y="1567125"/>
            <a:ext cx="7319228" cy="5061949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 flipH="1">
            <a:off x="430726" y="224589"/>
            <a:ext cx="11103547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600" b="1" dirty="0" smtClean="0">
                <a:latin typeface="Bookman Old Style" panose="02050604050505020204" pitchFamily="18" charset="0"/>
              </a:rPr>
              <a:t>Família de José Felix Gedoz</a:t>
            </a:r>
          </a:p>
          <a:p>
            <a:pPr algn="ctr">
              <a:lnSpc>
                <a:spcPct val="90000"/>
              </a:lnSpc>
            </a:pPr>
            <a:r>
              <a:rPr lang="pt-BR" sz="3600" b="1" dirty="0" smtClean="0">
                <a:latin typeface="Bookman Old Style" panose="02050604050505020204" pitchFamily="18" charset="0"/>
              </a:rPr>
              <a:t>e Ernesta Ângela Maffasioli Gedoz</a:t>
            </a:r>
            <a:endParaRPr lang="pt-BR" sz="3600" b="1" dirty="0">
              <a:latin typeface="Bookman Old Style" panose="02050604050505020204" pitchFamily="18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7780420" y="1567125"/>
            <a:ext cx="4299284" cy="4967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pt-BR" sz="2800" i="1" dirty="0" smtClean="0">
                <a:solidFill>
                  <a:prstClr val="black"/>
                </a:solidFill>
              </a:rPr>
              <a:t>      Atrás: </a:t>
            </a:r>
            <a:endParaRPr lang="pt-BR" sz="1000" i="1" dirty="0" smtClean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1000" dirty="0" smtClean="0">
                <a:solidFill>
                  <a:prstClr val="black"/>
                </a:solidFill>
              </a:rPr>
              <a:t> </a:t>
            </a:r>
            <a:endParaRPr lang="pt-BR" sz="10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</a:rPr>
              <a:t>•</a:t>
            </a:r>
            <a:r>
              <a:rPr lang="pt-BR" sz="2400" dirty="0">
                <a:solidFill>
                  <a:prstClr val="black"/>
                </a:solidFill>
              </a:rPr>
              <a:t> </a:t>
            </a:r>
            <a:r>
              <a:rPr lang="pt-BR" sz="2800" dirty="0" smtClean="0">
                <a:solidFill>
                  <a:prstClr val="black"/>
                </a:solidFill>
              </a:rPr>
              <a:t>Erminea </a:t>
            </a:r>
            <a:r>
              <a:rPr lang="pt-BR" sz="2600" dirty="0" smtClean="0">
                <a:solidFill>
                  <a:prstClr val="black"/>
                </a:solidFill>
              </a:rPr>
              <a:t>Leonilda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800" dirty="0" smtClean="0">
                <a:solidFill>
                  <a:prstClr val="black"/>
                </a:solidFill>
              </a:rPr>
              <a:t>1933</a:t>
            </a:r>
            <a:r>
              <a:rPr lang="pt-BR" sz="2400" dirty="0" smtClean="0">
                <a:solidFill>
                  <a:prstClr val="black"/>
                </a:solidFill>
              </a:rPr>
              <a:t> </a:t>
            </a:r>
            <a:endParaRPr lang="pt-BR" sz="24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</a:rPr>
              <a:t>•</a:t>
            </a:r>
            <a:r>
              <a:rPr lang="pt-BR" sz="2400" dirty="0">
                <a:solidFill>
                  <a:prstClr val="black"/>
                </a:solidFill>
              </a:rPr>
              <a:t> </a:t>
            </a:r>
            <a:r>
              <a:rPr lang="pt-BR" sz="2800" dirty="0" smtClean="0">
                <a:solidFill>
                  <a:prstClr val="black"/>
                </a:solidFill>
              </a:rPr>
              <a:t>Idalina Francisca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800" dirty="0" smtClean="0">
                <a:solidFill>
                  <a:prstClr val="black"/>
                </a:solidFill>
              </a:rPr>
              <a:t>1917</a:t>
            </a:r>
            <a:endParaRPr lang="pt-BR" sz="28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</a:rPr>
              <a:t>•</a:t>
            </a:r>
            <a:r>
              <a:rPr lang="pt-BR" sz="2400" dirty="0">
                <a:solidFill>
                  <a:prstClr val="black"/>
                </a:solidFill>
              </a:rPr>
              <a:t> </a:t>
            </a:r>
            <a:r>
              <a:rPr lang="pt-BR" sz="2800" dirty="0" smtClean="0">
                <a:solidFill>
                  <a:prstClr val="black"/>
                </a:solidFill>
              </a:rPr>
              <a:t>Nilsa Sophia        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800" dirty="0" smtClean="0">
                <a:solidFill>
                  <a:prstClr val="black"/>
                </a:solidFill>
              </a:rPr>
              <a:t>1922</a:t>
            </a:r>
            <a:endParaRPr lang="pt-BR" sz="28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</a:rPr>
              <a:t>•</a:t>
            </a:r>
            <a:r>
              <a:rPr lang="pt-BR" sz="2400" dirty="0">
                <a:solidFill>
                  <a:prstClr val="black"/>
                </a:solidFill>
              </a:rPr>
              <a:t> </a:t>
            </a:r>
            <a:r>
              <a:rPr lang="pt-BR" sz="2800" dirty="0" smtClean="0">
                <a:solidFill>
                  <a:prstClr val="black"/>
                </a:solidFill>
              </a:rPr>
              <a:t>Nivaldo Valentin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800" dirty="0" smtClean="0">
                <a:solidFill>
                  <a:prstClr val="black"/>
                </a:solidFill>
              </a:rPr>
              <a:t>1929</a:t>
            </a:r>
            <a:endParaRPr lang="pt-BR" sz="28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</a:rPr>
              <a:t>•</a:t>
            </a:r>
            <a:r>
              <a:rPr lang="pt-BR" sz="2400" dirty="0">
                <a:solidFill>
                  <a:prstClr val="black"/>
                </a:solidFill>
              </a:rPr>
              <a:t> </a:t>
            </a:r>
            <a:r>
              <a:rPr lang="pt-BR" sz="2800" dirty="0" smtClean="0">
                <a:solidFill>
                  <a:prstClr val="black"/>
                </a:solidFill>
              </a:rPr>
              <a:t>Sílvio Antônio      </a:t>
            </a:r>
            <a:r>
              <a:rPr lang="pt-BR" sz="2400" dirty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800" dirty="0" smtClean="0">
                <a:solidFill>
                  <a:prstClr val="black"/>
                </a:solidFill>
              </a:rPr>
              <a:t>1931</a:t>
            </a:r>
            <a:endParaRPr lang="pt-BR" sz="28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endParaRPr lang="pt-BR" sz="2400" i="1" dirty="0" smtClean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800" i="1" dirty="0" smtClean="0">
                <a:solidFill>
                  <a:prstClr val="black"/>
                </a:solidFill>
              </a:rPr>
              <a:t>      Frente</a:t>
            </a:r>
            <a:r>
              <a:rPr lang="pt-BR" sz="2800" i="1" dirty="0">
                <a:solidFill>
                  <a:prstClr val="black"/>
                </a:solidFill>
              </a:rPr>
              <a:t>:</a:t>
            </a:r>
            <a:r>
              <a:rPr lang="pt-BR" sz="2800" dirty="0">
                <a:solidFill>
                  <a:prstClr val="black"/>
                </a:solidFill>
              </a:rPr>
              <a:t> </a:t>
            </a:r>
            <a:endParaRPr lang="pt-BR" sz="2800" dirty="0" smtClean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1000" dirty="0" smtClean="0">
                <a:solidFill>
                  <a:prstClr val="black"/>
                </a:solidFill>
              </a:rPr>
              <a:t> </a:t>
            </a:r>
            <a:endParaRPr lang="pt-BR" sz="10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</a:rPr>
              <a:t>•</a:t>
            </a:r>
            <a:r>
              <a:rPr lang="pt-BR" sz="2400" dirty="0">
                <a:solidFill>
                  <a:prstClr val="black"/>
                </a:solidFill>
              </a:rPr>
              <a:t> </a:t>
            </a:r>
            <a:r>
              <a:rPr lang="pt-BR" sz="2800" b="1" dirty="0" smtClean="0">
                <a:solidFill>
                  <a:prstClr val="black"/>
                </a:solidFill>
              </a:rPr>
              <a:t>Ernesta Ângela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800" dirty="0" smtClean="0">
                <a:solidFill>
                  <a:prstClr val="black"/>
                </a:solidFill>
              </a:rPr>
              <a:t>1897</a:t>
            </a:r>
          </a:p>
          <a:p>
            <a:pPr lvl="0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</a:rPr>
              <a:t>•</a:t>
            </a:r>
            <a:r>
              <a:rPr lang="pt-BR" sz="2400" dirty="0" smtClean="0">
                <a:solidFill>
                  <a:prstClr val="black"/>
                </a:solidFill>
              </a:rPr>
              <a:t> </a:t>
            </a:r>
            <a:r>
              <a:rPr lang="pt-BR" sz="2800" dirty="0" smtClean="0">
                <a:solidFill>
                  <a:prstClr val="black"/>
                </a:solidFill>
              </a:rPr>
              <a:t>Ignez                      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</a:t>
            </a:r>
            <a:r>
              <a:rPr lang="pt-BR" sz="2800" dirty="0" smtClean="0">
                <a:solidFill>
                  <a:prstClr val="black"/>
                </a:solidFill>
              </a:rPr>
              <a:t>1939</a:t>
            </a:r>
            <a:endParaRPr lang="pt-BR" sz="28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</a:rPr>
              <a:t>•</a:t>
            </a:r>
            <a:r>
              <a:rPr lang="pt-BR" sz="2400" dirty="0">
                <a:solidFill>
                  <a:prstClr val="black"/>
                </a:solidFill>
              </a:rPr>
              <a:t> </a:t>
            </a:r>
            <a:r>
              <a:rPr lang="pt-BR" sz="2800" b="1" dirty="0" smtClean="0">
                <a:solidFill>
                  <a:prstClr val="black"/>
                </a:solidFill>
              </a:rPr>
              <a:t>José Felix </a:t>
            </a:r>
            <a:r>
              <a:rPr lang="pt-BR" sz="2800" dirty="0" smtClean="0">
                <a:solidFill>
                  <a:prstClr val="black"/>
                </a:solidFill>
              </a:rPr>
              <a:t>         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800" dirty="0" smtClean="0">
                <a:solidFill>
                  <a:prstClr val="black"/>
                </a:solidFill>
              </a:rPr>
              <a:t>1894</a:t>
            </a:r>
            <a:endParaRPr lang="pt-BR" sz="28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</a:rPr>
              <a:t>•Nestor Geraldo    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800" dirty="0" smtClean="0">
                <a:solidFill>
                  <a:prstClr val="black"/>
                </a:solidFill>
              </a:rPr>
              <a:t>1936</a:t>
            </a:r>
            <a:endParaRPr lang="pt-BR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47872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38" y="192504"/>
            <a:ext cx="5342004" cy="6477237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5568042" y="283893"/>
            <a:ext cx="6433458" cy="657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40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José Felix Gedoz</a:t>
            </a:r>
          </a:p>
          <a:p>
            <a:pPr lvl="0" algn="ctr">
              <a:lnSpc>
                <a:spcPct val="90000"/>
              </a:lnSpc>
            </a:pPr>
            <a:r>
              <a:rPr lang="pt-BR" sz="40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e Ernesta Ângela Maffasioli </a:t>
            </a:r>
            <a:r>
              <a:rPr lang="pt-BR" sz="40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Gedoz</a:t>
            </a:r>
          </a:p>
          <a:p>
            <a:pPr lvl="0" algn="ctr">
              <a:lnSpc>
                <a:spcPct val="90000"/>
              </a:lnSpc>
            </a:pPr>
            <a:endParaRPr lang="pt-BR" sz="10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Com suas duas </a:t>
            </a:r>
          </a:p>
          <a:p>
            <a:pPr lvl="0" algn="ctr">
              <a:lnSpc>
                <a:spcPct val="90000"/>
              </a:lnSpc>
            </a:pP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primeiras filhas:</a:t>
            </a:r>
          </a:p>
          <a:p>
            <a:pPr lvl="0" algn="ctr">
              <a:lnSpc>
                <a:spcPct val="90000"/>
              </a:lnSpc>
            </a:pPr>
            <a:endParaRPr lang="pt-BR" sz="10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Idalina Francisca Gedoz (Baldasso) </a:t>
            </a:r>
            <a:r>
              <a:rPr lang="pt-BR" sz="36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</a:t>
            </a: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1917</a:t>
            </a:r>
            <a:endParaRPr lang="pt-BR" sz="36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e</a:t>
            </a:r>
          </a:p>
          <a:p>
            <a:pPr lvl="0" algn="ctr">
              <a:lnSpc>
                <a:spcPct val="90000"/>
              </a:lnSpc>
            </a:pP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Nilsa Sophia Gedoz (Canal) </a:t>
            </a:r>
            <a:r>
              <a:rPr lang="pt-BR" sz="36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</a:t>
            </a: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1922</a:t>
            </a:r>
            <a:endParaRPr lang="pt-BR" sz="36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endParaRPr lang="pt-BR" sz="16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27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Foto Dallonder </a:t>
            </a:r>
          </a:p>
          <a:p>
            <a:pPr lvl="0" algn="ctr">
              <a:lnSpc>
                <a:spcPct val="90000"/>
              </a:lnSpc>
            </a:pPr>
            <a:r>
              <a:rPr lang="pt-BR" sz="27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Bento Gonçalves, 1925</a:t>
            </a:r>
            <a:endParaRPr lang="pt-BR" sz="27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88464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0" t="5840" r="3235" b="5960"/>
          <a:stretch/>
        </p:blipFill>
        <p:spPr>
          <a:xfrm>
            <a:off x="198818" y="1478742"/>
            <a:ext cx="8122023" cy="5158139"/>
          </a:xfrm>
          <a:prstGeom prst="rect">
            <a:avLst/>
          </a:prstGeom>
          <a:ln w="228600" cap="sq" cmpd="thickThin">
            <a:solidFill>
              <a:srgbClr val="00B0F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CaixaDeTexto 3"/>
          <p:cNvSpPr txBox="1"/>
          <p:nvPr/>
        </p:nvSpPr>
        <p:spPr>
          <a:xfrm>
            <a:off x="0" y="89645"/>
            <a:ext cx="8588188" cy="1144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Fam. </a:t>
            </a:r>
            <a:r>
              <a:rPr kumimoji="0" lang="pt-BR" sz="3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de </a:t>
            </a:r>
            <a:r>
              <a:rPr kumimoji="0" lang="pt-BR" sz="3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Sophia Felicia Gedoz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e Olindo Dalmas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3691AA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8713694" y="161361"/>
            <a:ext cx="3478306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 Dirceu Chies </a:t>
            </a: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sym typeface="Wingdings" panose="05000000000000000000" pitchFamily="2" charset="2"/>
              </a:rPr>
              <a:t>1963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sym typeface="Wingdings" panose="05000000000000000000" pitchFamily="2" charset="2"/>
              </a:rPr>
              <a:t>2 Roseli Chies 1960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sym typeface="Wingdings" panose="05000000000000000000" pitchFamily="2" charset="2"/>
              </a:rPr>
              <a:t>3 Clarice Dalmas 1959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sym typeface="Wingdings" panose="05000000000000000000" pitchFamily="2" charset="2"/>
              </a:rPr>
              <a:t>4 Clóvis Dalmas 1961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sym typeface="Wingdings" panose="05000000000000000000" pitchFamily="2" charset="2"/>
              </a:rPr>
              <a:t>5 Sophia Felicia Gedoz 1911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sym typeface="Wingdings" panose="05000000000000000000" pitchFamily="2" charset="2"/>
              </a:rPr>
              <a:t>6 Olindo Dalmas 1910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sym typeface="Wingdings" panose="05000000000000000000" pitchFamily="2" charset="2"/>
              </a:rPr>
              <a:t>7 Loris Caríssimi 1962</a:t>
            </a:r>
            <a:endParaRPr kumimoji="0" lang="pt-B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sym typeface="Wingdings" panose="05000000000000000000" pitchFamily="2" charset="2"/>
              </a:rPr>
              <a:t>8 Ademar Dalmas 1951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sym typeface="Wingdings" panose="05000000000000000000" pitchFamily="2" charset="2"/>
              </a:rPr>
              <a:t>9 Marli Valduga 1964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sym typeface="Wingdings" panose="05000000000000000000" pitchFamily="2" charset="2"/>
              </a:rPr>
              <a:t>10 Ovídio Dalmas 1944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sym typeface="Wingdings" panose="05000000000000000000" pitchFamily="2" charset="2"/>
              </a:rPr>
              <a:t>11 Ivone Silveira 1948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sym typeface="Wingdings" panose="05000000000000000000" pitchFamily="2" charset="2"/>
              </a:rPr>
              <a:t>12 Ernesto Caríssimi 1935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sym typeface="Wingdings" panose="05000000000000000000" pitchFamily="2" charset="2"/>
              </a:rPr>
              <a:t>13 Nice Celina Dalmas 1934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sym typeface="Wingdings" panose="05000000000000000000" pitchFamily="2" charset="2"/>
              </a:rPr>
              <a:t>14 Ivan Caríssimi 1965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sym typeface="Wingdings" panose="05000000000000000000" pitchFamily="2" charset="2"/>
              </a:rPr>
              <a:t>15 Mauro Valduga 1965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sym typeface="Wingdings" panose="05000000000000000000" pitchFamily="2" charset="2"/>
              </a:rPr>
              <a:t>16 Ir. Selita Dalmas 1936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sym typeface="Wingdings" panose="05000000000000000000" pitchFamily="2" charset="2"/>
              </a:rPr>
              <a:t>17 Lenira Chies 1965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sym typeface="Wingdings" panose="05000000000000000000" pitchFamily="2" charset="2"/>
              </a:rPr>
              <a:t>18 Celso Dalmas 1949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sym typeface="Wingdings" panose="05000000000000000000" pitchFamily="2" charset="2"/>
              </a:rPr>
              <a:t>19 Marcia Dalmas 1960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sym typeface="Wingdings" panose="05000000000000000000" pitchFamily="2" charset="2"/>
              </a:rPr>
              <a:t>20 Esperandino Dalmas 1935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sym typeface="Wingdings" panose="05000000000000000000" pitchFamily="2" charset="2"/>
              </a:rPr>
              <a:t>21 Xisto Chies 1934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sym typeface="Wingdings" panose="05000000000000000000" pitchFamily="2" charset="2"/>
              </a:rPr>
              <a:t>22 Inês Fachini 1938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sym typeface="Wingdings" panose="05000000000000000000" pitchFamily="2" charset="2"/>
              </a:rPr>
              <a:t>23 Marise Dalmas 1967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sym typeface="Wingdings" panose="05000000000000000000" pitchFamily="2" charset="2"/>
              </a:rPr>
              <a:t>24 Eliane Chies 1966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sym typeface="Wingdings" panose="05000000000000000000" pitchFamily="2" charset="2"/>
              </a:rPr>
              <a:t>25 Iva Dalmas Chies 1939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sym typeface="Wingdings" panose="05000000000000000000" pitchFamily="2" charset="2"/>
              </a:rPr>
              <a:t>26 Rubens Dalmas 1954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sym typeface="Wingdings" panose="05000000000000000000" pitchFamily="2" charset="2"/>
              </a:rPr>
              <a:t>27 Odila Dalmas Valduga 1942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sym typeface="Wingdings" panose="05000000000000000000" pitchFamily="2" charset="2"/>
              </a:rPr>
              <a:t>28 Vânia Valduga 1967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sym typeface="Wingdings" panose="05000000000000000000" pitchFamily="2" charset="2"/>
              </a:rPr>
              <a:t>29 Elino Valduga 1934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sym typeface="Wingdings" panose="05000000000000000000" pitchFamily="2" charset="2"/>
              </a:rPr>
              <a:t>30 Volnei Valduga 1967</a:t>
            </a:r>
            <a:endParaRPr kumimoji="0" lang="pt-BR" sz="2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8786452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576" y="1431676"/>
            <a:ext cx="7482845" cy="5187067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297576" y="192505"/>
            <a:ext cx="11573582" cy="1144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6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Família de </a:t>
            </a: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Olindo Dalmas</a:t>
            </a:r>
            <a:endParaRPr lang="pt-BR" sz="36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pt-BR" sz="36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e </a:t>
            </a: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Sophia Felicia Gedoz Dalmas</a:t>
            </a:r>
            <a:endParaRPr lang="pt-BR" sz="2000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8133347" y="1282034"/>
            <a:ext cx="3946358" cy="56046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pt-BR" sz="2800" i="1" dirty="0" smtClean="0">
                <a:solidFill>
                  <a:prstClr val="black"/>
                </a:solidFill>
              </a:rPr>
              <a:t>       </a:t>
            </a:r>
            <a:r>
              <a:rPr lang="pt-BR" sz="2400" i="1" dirty="0" smtClean="0">
                <a:solidFill>
                  <a:prstClr val="black"/>
                </a:solidFill>
              </a:rPr>
              <a:t>Atrás</a:t>
            </a:r>
            <a:r>
              <a:rPr lang="pt-BR" sz="2400" i="1" dirty="0">
                <a:solidFill>
                  <a:prstClr val="black"/>
                </a:solidFill>
              </a:rPr>
              <a:t>: </a:t>
            </a:r>
          </a:p>
          <a:p>
            <a:pPr lvl="0">
              <a:lnSpc>
                <a:spcPct val="90000"/>
              </a:lnSpc>
            </a:pPr>
            <a:r>
              <a:rPr lang="pt-BR" sz="1000" dirty="0">
                <a:solidFill>
                  <a:prstClr val="black"/>
                </a:solidFill>
              </a:rPr>
              <a:t> </a:t>
            </a:r>
          </a:p>
          <a:p>
            <a:pPr lvl="0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</a:rPr>
              <a:t>•</a:t>
            </a:r>
            <a:r>
              <a:rPr lang="pt-BR" sz="2400" dirty="0" smtClean="0">
                <a:solidFill>
                  <a:prstClr val="black"/>
                </a:solidFill>
              </a:rPr>
              <a:t> Esperandino        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400" dirty="0" smtClean="0">
                <a:solidFill>
                  <a:prstClr val="black"/>
                </a:solidFill>
              </a:rPr>
              <a:t>1935</a:t>
            </a:r>
            <a:endParaRPr lang="pt-BR" sz="24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</a:rPr>
              <a:t>•</a:t>
            </a:r>
            <a:r>
              <a:rPr lang="pt-BR" sz="2400" dirty="0">
                <a:solidFill>
                  <a:prstClr val="black"/>
                </a:solidFill>
              </a:rPr>
              <a:t> </a:t>
            </a:r>
            <a:r>
              <a:rPr lang="pt-BR" sz="2400" dirty="0" smtClean="0">
                <a:solidFill>
                  <a:prstClr val="black"/>
                </a:solidFill>
              </a:rPr>
              <a:t>Nice Celina           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400" dirty="0" smtClean="0">
                <a:solidFill>
                  <a:prstClr val="black"/>
                </a:solidFill>
              </a:rPr>
              <a:t>1934</a:t>
            </a:r>
            <a:endParaRPr lang="pt-BR" sz="24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</a:rPr>
              <a:t>•</a:t>
            </a:r>
            <a:r>
              <a:rPr lang="pt-BR" sz="2400" dirty="0">
                <a:solidFill>
                  <a:prstClr val="black"/>
                </a:solidFill>
              </a:rPr>
              <a:t> </a:t>
            </a:r>
            <a:r>
              <a:rPr lang="pt-BR" sz="2400" dirty="0" smtClean="0">
                <a:solidFill>
                  <a:prstClr val="black"/>
                </a:solidFill>
              </a:rPr>
              <a:t>Ir. Selita Maria    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400" dirty="0" smtClean="0">
                <a:solidFill>
                  <a:prstClr val="black"/>
                </a:solidFill>
              </a:rPr>
              <a:t>1936</a:t>
            </a:r>
          </a:p>
          <a:p>
            <a:pPr lvl="0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</a:rPr>
              <a:t>•</a:t>
            </a:r>
            <a:r>
              <a:rPr lang="pt-BR" sz="2400" dirty="0" smtClean="0">
                <a:solidFill>
                  <a:prstClr val="black"/>
                </a:solidFill>
              </a:rPr>
              <a:t> Iva               </a:t>
            </a:r>
            <a:r>
              <a:rPr lang="pt-BR" sz="2000" dirty="0" smtClean="0">
                <a:solidFill>
                  <a:prstClr val="black"/>
                </a:solidFill>
              </a:rPr>
              <a:t>   </a:t>
            </a:r>
            <a:r>
              <a:rPr lang="pt-BR" sz="2400" dirty="0" smtClean="0">
                <a:solidFill>
                  <a:prstClr val="black"/>
                </a:solidFill>
              </a:rPr>
              <a:t>         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400" dirty="0" smtClean="0">
                <a:solidFill>
                  <a:prstClr val="black"/>
                </a:solidFill>
              </a:rPr>
              <a:t>1939</a:t>
            </a:r>
            <a:endParaRPr lang="pt-BR" sz="24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</a:rPr>
              <a:t>•</a:t>
            </a:r>
            <a:r>
              <a:rPr lang="pt-BR" sz="2400" dirty="0">
                <a:solidFill>
                  <a:prstClr val="black"/>
                </a:solidFill>
              </a:rPr>
              <a:t> </a:t>
            </a:r>
            <a:r>
              <a:rPr lang="pt-BR" sz="2400" dirty="0" smtClean="0">
                <a:solidFill>
                  <a:prstClr val="black"/>
                </a:solidFill>
              </a:rPr>
              <a:t>Odila                      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400" dirty="0" smtClean="0">
                <a:solidFill>
                  <a:prstClr val="black"/>
                </a:solidFill>
              </a:rPr>
              <a:t>1942</a:t>
            </a:r>
          </a:p>
          <a:p>
            <a:pPr lvl="0">
              <a:lnSpc>
                <a:spcPct val="90000"/>
              </a:lnSpc>
            </a:pPr>
            <a:endParaRPr lang="pt-BR" sz="14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800" i="1" dirty="0" smtClean="0">
                <a:solidFill>
                  <a:prstClr val="black"/>
                </a:solidFill>
              </a:rPr>
              <a:t>      </a:t>
            </a:r>
            <a:r>
              <a:rPr lang="pt-BR" sz="2400" i="1" dirty="0">
                <a:solidFill>
                  <a:prstClr val="black"/>
                </a:solidFill>
              </a:rPr>
              <a:t>Frente:</a:t>
            </a:r>
            <a:r>
              <a:rPr lang="pt-BR" sz="2400" dirty="0">
                <a:solidFill>
                  <a:prstClr val="black"/>
                </a:solidFill>
              </a:rPr>
              <a:t> </a:t>
            </a:r>
          </a:p>
          <a:p>
            <a:pPr lvl="0">
              <a:lnSpc>
                <a:spcPct val="90000"/>
              </a:lnSpc>
            </a:pPr>
            <a:r>
              <a:rPr lang="pt-BR" sz="1000" dirty="0">
                <a:solidFill>
                  <a:prstClr val="black"/>
                </a:solidFill>
              </a:rPr>
              <a:t> </a:t>
            </a:r>
          </a:p>
          <a:p>
            <a:pPr lvl="0"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</a:rPr>
              <a:t>•</a:t>
            </a:r>
            <a:r>
              <a:rPr lang="pt-BR" sz="2400" dirty="0">
                <a:solidFill>
                  <a:prstClr val="black"/>
                </a:solidFill>
              </a:rPr>
              <a:t> Ovídio                    </a:t>
            </a:r>
            <a:r>
              <a:rPr lang="pt-BR" sz="2400" dirty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400" dirty="0">
                <a:solidFill>
                  <a:prstClr val="black"/>
                </a:solidFill>
              </a:rPr>
              <a:t>1944 </a:t>
            </a:r>
          </a:p>
          <a:p>
            <a:pPr lvl="0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</a:rPr>
              <a:t>•</a:t>
            </a:r>
            <a:r>
              <a:rPr lang="pt-BR" sz="2400" dirty="0" smtClean="0">
                <a:solidFill>
                  <a:prstClr val="black"/>
                </a:solidFill>
              </a:rPr>
              <a:t> Ademar                 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400" dirty="0" smtClean="0">
                <a:solidFill>
                  <a:prstClr val="black"/>
                </a:solidFill>
              </a:rPr>
              <a:t>1963</a:t>
            </a:r>
            <a:endParaRPr lang="pt-BR" sz="24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</a:rPr>
              <a:t>•</a:t>
            </a:r>
            <a:r>
              <a:rPr lang="pt-BR" sz="2400" dirty="0" smtClean="0">
                <a:solidFill>
                  <a:prstClr val="black"/>
                </a:solidFill>
              </a:rPr>
              <a:t> </a:t>
            </a:r>
            <a:r>
              <a:rPr lang="pt-BR" sz="2400" b="1" dirty="0" smtClean="0">
                <a:solidFill>
                  <a:prstClr val="black"/>
                </a:solidFill>
              </a:rPr>
              <a:t>Sophia Felicia</a:t>
            </a:r>
            <a:r>
              <a:rPr lang="pt-BR" sz="2400" dirty="0" smtClean="0">
                <a:solidFill>
                  <a:prstClr val="black"/>
                </a:solidFill>
              </a:rPr>
              <a:t>  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400" dirty="0">
                <a:solidFill>
                  <a:prstClr val="black"/>
                </a:solidFill>
              </a:rPr>
              <a:t>1897</a:t>
            </a:r>
          </a:p>
          <a:p>
            <a:pPr lvl="0"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</a:rPr>
              <a:t>•</a:t>
            </a:r>
            <a:r>
              <a:rPr lang="pt-BR" sz="2400" dirty="0">
                <a:solidFill>
                  <a:prstClr val="black"/>
                </a:solidFill>
              </a:rPr>
              <a:t> </a:t>
            </a:r>
            <a:r>
              <a:rPr lang="pt-BR" sz="2400" dirty="0" smtClean="0">
                <a:solidFill>
                  <a:prstClr val="black"/>
                </a:solidFill>
              </a:rPr>
              <a:t>Rubens                </a:t>
            </a:r>
            <a:r>
              <a:rPr lang="pt-BR" sz="2000" dirty="0" smtClean="0">
                <a:solidFill>
                  <a:prstClr val="black"/>
                </a:solidFill>
              </a:rPr>
              <a:t> </a:t>
            </a:r>
            <a:r>
              <a:rPr lang="pt-BR" sz="2400" dirty="0" smtClean="0">
                <a:solidFill>
                  <a:prstClr val="black"/>
                </a:solidFill>
              </a:rPr>
              <a:t> 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400" dirty="0" smtClean="0">
                <a:solidFill>
                  <a:prstClr val="black"/>
                </a:solidFill>
              </a:rPr>
              <a:t>1954</a:t>
            </a:r>
            <a:endParaRPr lang="pt-BR" sz="24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</a:rPr>
              <a:t>•</a:t>
            </a:r>
            <a:r>
              <a:rPr lang="pt-BR" sz="2400" dirty="0">
                <a:solidFill>
                  <a:prstClr val="black"/>
                </a:solidFill>
              </a:rPr>
              <a:t> </a:t>
            </a:r>
            <a:r>
              <a:rPr lang="pt-BR" sz="2400" b="1" dirty="0" smtClean="0">
                <a:solidFill>
                  <a:prstClr val="black"/>
                </a:solidFill>
              </a:rPr>
              <a:t>Olindo</a:t>
            </a:r>
            <a:r>
              <a:rPr lang="pt-BR" sz="2400" dirty="0" smtClean="0">
                <a:solidFill>
                  <a:prstClr val="black"/>
                </a:solidFill>
              </a:rPr>
              <a:t>                 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400" dirty="0">
                <a:solidFill>
                  <a:prstClr val="black"/>
                </a:solidFill>
              </a:rPr>
              <a:t>1894</a:t>
            </a:r>
          </a:p>
          <a:p>
            <a:pPr lvl="0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</a:rPr>
              <a:t>• </a:t>
            </a:r>
            <a:r>
              <a:rPr lang="pt-BR" sz="2400" dirty="0" smtClean="0">
                <a:solidFill>
                  <a:prstClr val="black"/>
                </a:solidFill>
              </a:rPr>
              <a:t>Celso Antônio      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400" dirty="0" smtClean="0">
                <a:solidFill>
                  <a:prstClr val="black"/>
                </a:solidFill>
              </a:rPr>
              <a:t>1949</a:t>
            </a:r>
            <a:endParaRPr lang="pt-BR" sz="24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2445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862" y="1459831"/>
            <a:ext cx="7160126" cy="5226046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6" name="CaixaDeTexto 5"/>
          <p:cNvSpPr txBox="1"/>
          <p:nvPr/>
        </p:nvSpPr>
        <p:spPr>
          <a:xfrm>
            <a:off x="382960" y="240631"/>
            <a:ext cx="11648619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6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Família de </a:t>
            </a: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Honório José Dupont</a:t>
            </a:r>
            <a:endParaRPr lang="pt-BR" sz="36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36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e </a:t>
            </a: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Clara Adelina Gedoz Dupont</a:t>
            </a:r>
            <a:endParaRPr lang="pt-BR" sz="2000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7652084" y="1459831"/>
            <a:ext cx="4170948" cy="5226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i="1" dirty="0" smtClean="0"/>
              <a:t>      Atrás:</a:t>
            </a:r>
            <a:endParaRPr lang="pt-BR" sz="2400" i="1" dirty="0" smtClean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</a:rPr>
              <a:t>•</a:t>
            </a:r>
            <a:r>
              <a:rPr lang="pt-BR" sz="2400" dirty="0" smtClean="0">
                <a:solidFill>
                  <a:prstClr val="black"/>
                </a:solidFill>
              </a:rPr>
              <a:t> Genésio Victório   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400" dirty="0" smtClean="0">
                <a:solidFill>
                  <a:prstClr val="black"/>
                </a:solidFill>
              </a:rPr>
              <a:t>1930</a:t>
            </a:r>
          </a:p>
          <a:p>
            <a:pPr lvl="0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</a:rPr>
              <a:t>•</a:t>
            </a:r>
            <a:r>
              <a:rPr lang="pt-BR" sz="2400" dirty="0" smtClean="0">
                <a:solidFill>
                  <a:prstClr val="black"/>
                </a:solidFill>
              </a:rPr>
              <a:t> Honorina Luiza     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400" dirty="0" smtClean="0">
                <a:solidFill>
                  <a:prstClr val="black"/>
                </a:solidFill>
              </a:rPr>
              <a:t>1925</a:t>
            </a:r>
          </a:p>
          <a:p>
            <a:pPr lvl="0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</a:rPr>
              <a:t>•</a:t>
            </a:r>
            <a:r>
              <a:rPr lang="pt-BR" sz="2400" dirty="0" smtClean="0">
                <a:solidFill>
                  <a:prstClr val="black"/>
                </a:solidFill>
              </a:rPr>
              <a:t> Nilza Maria            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400" dirty="0" smtClean="0">
                <a:solidFill>
                  <a:prstClr val="black"/>
                </a:solidFill>
              </a:rPr>
              <a:t>1927</a:t>
            </a:r>
          </a:p>
          <a:p>
            <a:pPr lvl="0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</a:rPr>
              <a:t>•</a:t>
            </a:r>
            <a:r>
              <a:rPr lang="pt-BR" sz="2400" dirty="0" smtClean="0">
                <a:solidFill>
                  <a:prstClr val="black"/>
                </a:solidFill>
              </a:rPr>
              <a:t> Amélia Sophia       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400" dirty="0" smtClean="0">
                <a:solidFill>
                  <a:prstClr val="black"/>
                </a:solidFill>
              </a:rPr>
              <a:t>1933</a:t>
            </a:r>
          </a:p>
          <a:p>
            <a:pPr lvl="0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</a:rPr>
              <a:t>•</a:t>
            </a:r>
            <a:r>
              <a:rPr lang="pt-BR" sz="2400" dirty="0" smtClean="0">
                <a:solidFill>
                  <a:prstClr val="black"/>
                </a:solidFill>
              </a:rPr>
              <a:t> Gentila                    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400" dirty="0" smtClean="0">
                <a:solidFill>
                  <a:prstClr val="black"/>
                </a:solidFill>
              </a:rPr>
              <a:t>1923</a:t>
            </a:r>
            <a:endParaRPr lang="pt-BR" sz="2000" dirty="0">
              <a:solidFill>
                <a:srgbClr val="3691AA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</a:rPr>
              <a:t>•</a:t>
            </a:r>
            <a:r>
              <a:rPr lang="pt-BR" sz="2400" dirty="0">
                <a:solidFill>
                  <a:prstClr val="black"/>
                </a:solidFill>
              </a:rPr>
              <a:t> </a:t>
            </a:r>
            <a:r>
              <a:rPr lang="pt-BR" sz="2400" dirty="0" smtClean="0">
                <a:solidFill>
                  <a:prstClr val="black"/>
                </a:solidFill>
              </a:rPr>
              <a:t>Elza Verginia         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400" dirty="0" smtClean="0">
                <a:solidFill>
                  <a:prstClr val="black"/>
                </a:solidFill>
              </a:rPr>
              <a:t>1922</a:t>
            </a:r>
          </a:p>
          <a:p>
            <a:pPr lvl="0"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</a:rPr>
              <a:t>•</a:t>
            </a:r>
            <a:r>
              <a:rPr lang="pt-BR" sz="2400" dirty="0">
                <a:solidFill>
                  <a:prstClr val="black"/>
                </a:solidFill>
              </a:rPr>
              <a:t> </a:t>
            </a:r>
            <a:r>
              <a:rPr lang="pt-BR" sz="2400" dirty="0" smtClean="0">
                <a:solidFill>
                  <a:prstClr val="black"/>
                </a:solidFill>
              </a:rPr>
              <a:t>Armindo Fermino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400" dirty="0" smtClean="0">
                <a:solidFill>
                  <a:prstClr val="black"/>
                </a:solidFill>
              </a:rPr>
              <a:t>1926</a:t>
            </a:r>
            <a:endParaRPr lang="pt-BR" sz="24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endParaRPr lang="pt-BR" sz="1200" i="1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400" i="1" dirty="0">
                <a:solidFill>
                  <a:prstClr val="black"/>
                </a:solidFill>
              </a:rPr>
              <a:t>      Frente:</a:t>
            </a:r>
            <a:r>
              <a:rPr lang="pt-BR" sz="2400" dirty="0">
                <a:solidFill>
                  <a:prstClr val="black"/>
                </a:solidFill>
              </a:rPr>
              <a:t>  </a:t>
            </a:r>
          </a:p>
          <a:p>
            <a:pPr lvl="0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</a:rPr>
              <a:t>•</a:t>
            </a:r>
            <a:r>
              <a:rPr lang="pt-BR" sz="2400" dirty="0" smtClean="0">
                <a:solidFill>
                  <a:prstClr val="black"/>
                </a:solidFill>
              </a:rPr>
              <a:t> Octávio Reinaldo  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</a:t>
            </a:r>
            <a:r>
              <a:rPr lang="pt-BR" sz="2400" dirty="0" smtClean="0">
                <a:solidFill>
                  <a:prstClr val="black"/>
                </a:solidFill>
              </a:rPr>
              <a:t>1936</a:t>
            </a:r>
            <a:endParaRPr lang="pt-BR" sz="24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</a:rPr>
              <a:t>• </a:t>
            </a:r>
            <a:r>
              <a:rPr lang="pt-BR" sz="2400" b="1" dirty="0" smtClean="0">
                <a:solidFill>
                  <a:prstClr val="black"/>
                </a:solidFill>
              </a:rPr>
              <a:t>Clara Adelina</a:t>
            </a:r>
            <a:r>
              <a:rPr lang="pt-BR" sz="2400" dirty="0" smtClean="0">
                <a:solidFill>
                  <a:prstClr val="black"/>
                </a:solidFill>
              </a:rPr>
              <a:t>    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400" dirty="0" smtClean="0">
                <a:solidFill>
                  <a:prstClr val="black"/>
                </a:solidFill>
              </a:rPr>
              <a:t>1900</a:t>
            </a:r>
          </a:p>
          <a:p>
            <a:pPr lvl="0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</a:rPr>
              <a:t>•</a:t>
            </a:r>
            <a:r>
              <a:rPr lang="pt-BR" sz="2400" dirty="0" smtClean="0">
                <a:solidFill>
                  <a:prstClr val="black"/>
                </a:solidFill>
              </a:rPr>
              <a:t> </a:t>
            </a:r>
            <a:r>
              <a:rPr lang="pt-BR" sz="2400" b="1" dirty="0" smtClean="0">
                <a:solidFill>
                  <a:prstClr val="black"/>
                </a:solidFill>
              </a:rPr>
              <a:t>Honório José</a:t>
            </a:r>
            <a:r>
              <a:rPr lang="pt-BR" sz="2400" dirty="0" smtClean="0">
                <a:solidFill>
                  <a:prstClr val="black"/>
                </a:solidFill>
              </a:rPr>
              <a:t>     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400" dirty="0" smtClean="0">
                <a:solidFill>
                  <a:prstClr val="black"/>
                </a:solidFill>
              </a:rPr>
              <a:t>1898</a:t>
            </a:r>
          </a:p>
          <a:p>
            <a:pPr lvl="0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</a:rPr>
              <a:t>•</a:t>
            </a:r>
            <a:r>
              <a:rPr lang="pt-BR" sz="2400" dirty="0" smtClean="0">
                <a:solidFill>
                  <a:prstClr val="black"/>
                </a:solidFill>
              </a:rPr>
              <a:t> Gaspar                     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400" dirty="0" smtClean="0">
                <a:solidFill>
                  <a:prstClr val="black"/>
                </a:solidFill>
              </a:rPr>
              <a:t>1934</a:t>
            </a:r>
            <a:endParaRPr lang="pt-BR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68478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308847"/>
            <a:ext cx="6723412" cy="5315981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1" y="385011"/>
            <a:ext cx="1203157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Ir. Eleonora Sophia Dupont </a:t>
            </a: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com </a:t>
            </a:r>
            <a:r>
              <a:rPr kumimoji="0" lang="pt-BR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a Família  </a:t>
            </a:r>
            <a:r>
              <a:rPr kumimoji="0" lang="pt-BR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sym typeface="Wingdings" panose="05000000000000000000" pitchFamily="2" charset="2"/>
              </a:rPr>
              <a:t></a:t>
            </a:r>
            <a:r>
              <a:rPr kumimoji="0" lang="pt-BR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1940 </a:t>
            </a:r>
            <a:r>
              <a:rPr kumimoji="0" lang="pt-BR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sym typeface="Wingdings" panose="05000000000000000000" pitchFamily="2" charset="2"/>
              </a:rPr>
              <a:t></a:t>
            </a:r>
            <a:r>
              <a:rPr kumimoji="0" lang="pt-BR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2010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7026442" y="1090863"/>
            <a:ext cx="5005137" cy="5396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Pais: Fermino Pedro Dupont      e Wilma Serafina Gedoz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Avós:  • 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Pièrre Rémy Dupont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     </a:t>
            </a:r>
            <a:r>
              <a:rPr kumimoji="0" lang="pt-BR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  e Eléonora 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Celine </a:t>
            </a:r>
            <a:r>
              <a:rPr kumimoji="0" lang="pt-BR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Bays,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 naturais de </a:t>
            </a:r>
            <a:r>
              <a:rPr kumimoji="0" lang="pt-BR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Vouvry.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       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• Felix Benjamin Gedoz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pt-BR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  e      Sophie Sauthier,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naturais de Saxon.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Irmãos</a:t>
            </a:r>
            <a:r>
              <a:rPr kumimoji="0" lang="pt-BR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: Nilvo José, Nilda Angelina,   Laura Maria, Narciso Clemente, Belmiro Victor, Lídia Elsa, Lucila, Ir. Eleonora Sofia. Liria Margarida e Lírio, gêmeos.    Foto de:   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8673" y="4232685"/>
            <a:ext cx="360718" cy="290689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1676" y="2945381"/>
            <a:ext cx="387376" cy="361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472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277" y="1528354"/>
            <a:ext cx="6908705" cy="5162877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417095" y="224589"/>
            <a:ext cx="11405937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6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Família de </a:t>
            </a: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Fermino Pedro Dupont</a:t>
            </a:r>
            <a:endParaRPr lang="pt-BR" sz="36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6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e </a:t>
            </a: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Wilma Serafina Gedoz Dupont</a:t>
            </a:r>
            <a:endParaRPr lang="pt-BR" sz="2000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7363327" y="1528354"/>
            <a:ext cx="4459706" cy="49121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pt-BR" sz="2400" b="1" dirty="0">
                <a:solidFill>
                  <a:prstClr val="black"/>
                </a:solidFill>
              </a:rPr>
              <a:t> </a:t>
            </a:r>
            <a:r>
              <a:rPr lang="pt-BR" sz="2400" b="1" dirty="0" smtClean="0">
                <a:solidFill>
                  <a:prstClr val="black"/>
                </a:solidFill>
              </a:rPr>
              <a:t>      </a:t>
            </a:r>
            <a:r>
              <a:rPr lang="pt-BR" sz="2400" i="1" dirty="0" smtClean="0">
                <a:solidFill>
                  <a:prstClr val="black"/>
                </a:solidFill>
              </a:rPr>
              <a:t>Atrás</a:t>
            </a:r>
            <a:r>
              <a:rPr lang="pt-BR" sz="2400" i="1" dirty="0">
                <a:solidFill>
                  <a:prstClr val="black"/>
                </a:solidFill>
              </a:rPr>
              <a:t>:</a:t>
            </a:r>
            <a:r>
              <a:rPr lang="pt-BR" sz="2400" dirty="0">
                <a:solidFill>
                  <a:prstClr val="black"/>
                </a:solidFill>
              </a:rPr>
              <a:t> </a:t>
            </a:r>
          </a:p>
          <a:p>
            <a:pPr lvl="0"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</a:rPr>
              <a:t>•</a:t>
            </a:r>
            <a:r>
              <a:rPr lang="pt-BR" sz="2400" dirty="0">
                <a:solidFill>
                  <a:prstClr val="black"/>
                </a:solidFill>
              </a:rPr>
              <a:t> </a:t>
            </a:r>
            <a:r>
              <a:rPr lang="pt-BR" sz="2800" dirty="0" smtClean="0">
                <a:solidFill>
                  <a:prstClr val="black"/>
                </a:solidFill>
              </a:rPr>
              <a:t>Nilda Angelina</a:t>
            </a:r>
            <a:r>
              <a:rPr lang="pt-BR" sz="2400" dirty="0" smtClean="0">
                <a:solidFill>
                  <a:prstClr val="black"/>
                </a:solidFill>
              </a:rPr>
              <a:t>     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800" dirty="0" smtClean="0">
                <a:solidFill>
                  <a:prstClr val="black"/>
                </a:solidFill>
              </a:rPr>
              <a:t>1930</a:t>
            </a:r>
            <a:endParaRPr lang="pt-BR" sz="28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</a:rPr>
              <a:t>•</a:t>
            </a:r>
            <a:r>
              <a:rPr lang="pt-BR" sz="2400" dirty="0">
                <a:solidFill>
                  <a:prstClr val="black"/>
                </a:solidFill>
              </a:rPr>
              <a:t> </a:t>
            </a:r>
            <a:r>
              <a:rPr lang="pt-BR" sz="2800" dirty="0" smtClean="0">
                <a:solidFill>
                  <a:prstClr val="black"/>
                </a:solidFill>
              </a:rPr>
              <a:t>Laura Maria          </a:t>
            </a:r>
            <a:r>
              <a:rPr lang="pt-BR" sz="2400" dirty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800" dirty="0" smtClean="0">
                <a:solidFill>
                  <a:prstClr val="black"/>
                </a:solidFill>
              </a:rPr>
              <a:t>1931</a:t>
            </a:r>
            <a:endParaRPr lang="pt-BR" sz="28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</a:rPr>
              <a:t>• Nilvo José</a:t>
            </a:r>
            <a:r>
              <a:rPr lang="pt-BR" sz="2400" dirty="0" smtClean="0">
                <a:solidFill>
                  <a:prstClr val="black"/>
                </a:solidFill>
              </a:rPr>
              <a:t>               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800" dirty="0" smtClean="0">
                <a:solidFill>
                  <a:prstClr val="black"/>
                </a:solidFill>
              </a:rPr>
              <a:t>1927</a:t>
            </a:r>
            <a:endParaRPr lang="pt-BR" sz="28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</a:rPr>
              <a:t>•</a:t>
            </a:r>
            <a:r>
              <a:rPr lang="pt-BR" sz="2400" dirty="0">
                <a:solidFill>
                  <a:prstClr val="black"/>
                </a:solidFill>
              </a:rPr>
              <a:t> </a:t>
            </a:r>
            <a:r>
              <a:rPr lang="pt-BR" sz="2800" dirty="0" smtClean="0">
                <a:solidFill>
                  <a:prstClr val="black"/>
                </a:solidFill>
              </a:rPr>
              <a:t>Narciso </a:t>
            </a:r>
            <a:r>
              <a:rPr lang="pt-BR" sz="2700" dirty="0" smtClean="0">
                <a:solidFill>
                  <a:prstClr val="black"/>
                </a:solidFill>
              </a:rPr>
              <a:t>Clemente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800" dirty="0" smtClean="0">
                <a:solidFill>
                  <a:prstClr val="black"/>
                </a:solidFill>
              </a:rPr>
              <a:t>1933</a:t>
            </a:r>
            <a:endParaRPr lang="pt-BR" sz="28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</a:rPr>
              <a:t>•</a:t>
            </a:r>
            <a:r>
              <a:rPr lang="pt-BR" sz="2400" dirty="0">
                <a:solidFill>
                  <a:prstClr val="black"/>
                </a:solidFill>
              </a:rPr>
              <a:t>  </a:t>
            </a:r>
            <a:r>
              <a:rPr lang="pt-BR" sz="2800" dirty="0" smtClean="0">
                <a:solidFill>
                  <a:prstClr val="black"/>
                </a:solidFill>
              </a:rPr>
              <a:t>Belmiro Victor   </a:t>
            </a:r>
            <a:r>
              <a:rPr lang="pt-BR" sz="2400" dirty="0" smtClean="0">
                <a:solidFill>
                  <a:prstClr val="black"/>
                </a:solidFill>
              </a:rPr>
              <a:t>  </a:t>
            </a:r>
            <a:r>
              <a:rPr lang="pt-BR" sz="2400" dirty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800" dirty="0" smtClean="0">
                <a:solidFill>
                  <a:prstClr val="black"/>
                </a:solidFill>
              </a:rPr>
              <a:t>1935</a:t>
            </a:r>
            <a:endParaRPr lang="pt-BR" sz="2800" dirty="0">
              <a:solidFill>
                <a:srgbClr val="3691AA"/>
              </a:solidFill>
            </a:endParaRPr>
          </a:p>
          <a:p>
            <a:pPr lvl="0">
              <a:lnSpc>
                <a:spcPct val="90000"/>
              </a:lnSpc>
            </a:pPr>
            <a:endParaRPr lang="pt-BR" sz="1200" i="1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400" i="1" dirty="0">
                <a:solidFill>
                  <a:prstClr val="black"/>
                </a:solidFill>
              </a:rPr>
              <a:t>      Frente:</a:t>
            </a:r>
            <a:r>
              <a:rPr lang="pt-BR" sz="2400" dirty="0">
                <a:solidFill>
                  <a:prstClr val="black"/>
                </a:solidFill>
              </a:rPr>
              <a:t>  </a:t>
            </a:r>
          </a:p>
          <a:p>
            <a:pPr lvl="0"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</a:rPr>
              <a:t>•</a:t>
            </a:r>
            <a:r>
              <a:rPr lang="pt-BR" sz="2400" dirty="0">
                <a:solidFill>
                  <a:prstClr val="black"/>
                </a:solidFill>
              </a:rPr>
              <a:t> </a:t>
            </a:r>
            <a:r>
              <a:rPr lang="pt-BR" sz="2800" dirty="0" smtClean="0">
                <a:solidFill>
                  <a:prstClr val="black"/>
                </a:solidFill>
              </a:rPr>
              <a:t>Lídia Elsa</a:t>
            </a:r>
            <a:r>
              <a:rPr lang="pt-BR" sz="3200" dirty="0" smtClean="0">
                <a:solidFill>
                  <a:prstClr val="black"/>
                </a:solidFill>
              </a:rPr>
              <a:t>   </a:t>
            </a:r>
            <a:r>
              <a:rPr lang="pt-BR" sz="2800" dirty="0" smtClean="0">
                <a:solidFill>
                  <a:prstClr val="black"/>
                </a:solidFill>
              </a:rPr>
              <a:t>           </a:t>
            </a:r>
            <a:r>
              <a:rPr lang="pt-BR" sz="2400" dirty="0">
                <a:solidFill>
                  <a:prstClr val="black"/>
                </a:solidFill>
                <a:sym typeface="Wingdings" panose="05000000000000000000" pitchFamily="2" charset="2"/>
              </a:rPr>
              <a:t></a:t>
            </a:r>
            <a:r>
              <a:rPr lang="pt-BR" sz="2800" dirty="0" smtClean="0">
                <a:solidFill>
                  <a:prstClr val="black"/>
                </a:solidFill>
              </a:rPr>
              <a:t>193</a:t>
            </a:r>
            <a:r>
              <a:rPr lang="pt-BR" sz="2700" dirty="0" smtClean="0">
                <a:solidFill>
                  <a:prstClr val="black"/>
                </a:solidFill>
              </a:rPr>
              <a:t>8</a:t>
            </a:r>
            <a:endParaRPr lang="pt-BR" sz="27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</a:rPr>
              <a:t>• </a:t>
            </a:r>
            <a:r>
              <a:rPr lang="pt-BR" sz="2800" b="1" dirty="0" smtClean="0">
                <a:solidFill>
                  <a:prstClr val="black"/>
                </a:solidFill>
              </a:rPr>
              <a:t>Wilma Serafina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800" dirty="0" smtClean="0">
                <a:solidFill>
                  <a:prstClr val="black"/>
                </a:solidFill>
              </a:rPr>
              <a:t>1904</a:t>
            </a:r>
          </a:p>
          <a:p>
            <a:pPr lvl="0"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</a:rPr>
              <a:t>• </a:t>
            </a:r>
            <a:r>
              <a:rPr lang="pt-BR" sz="2800" dirty="0" smtClean="0">
                <a:solidFill>
                  <a:prstClr val="black"/>
                </a:solidFill>
              </a:rPr>
              <a:t>Líria Margarida</a:t>
            </a:r>
            <a:r>
              <a:rPr lang="pt-BR" sz="3200" dirty="0" smtClean="0">
                <a:solidFill>
                  <a:prstClr val="black"/>
                </a:solidFill>
              </a:rPr>
              <a:t> </a:t>
            </a:r>
            <a:r>
              <a:rPr lang="pt-BR" sz="2800" dirty="0" smtClean="0">
                <a:solidFill>
                  <a:prstClr val="black"/>
                </a:solidFill>
              </a:rPr>
              <a:t> 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800" dirty="0" smtClean="0">
                <a:solidFill>
                  <a:prstClr val="black"/>
                </a:solidFill>
              </a:rPr>
              <a:t>1941</a:t>
            </a:r>
          </a:p>
          <a:p>
            <a:pPr lvl="0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</a:rPr>
              <a:t>•</a:t>
            </a:r>
            <a:r>
              <a:rPr lang="pt-BR" sz="2400" dirty="0" smtClean="0">
                <a:solidFill>
                  <a:prstClr val="black"/>
                </a:solidFill>
              </a:rPr>
              <a:t> </a:t>
            </a:r>
            <a:r>
              <a:rPr lang="pt-BR" sz="2800" b="1" dirty="0" smtClean="0">
                <a:solidFill>
                  <a:prstClr val="black"/>
                </a:solidFill>
              </a:rPr>
              <a:t>Fermino Pedro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800" dirty="0" smtClean="0">
                <a:solidFill>
                  <a:prstClr val="black"/>
                </a:solidFill>
              </a:rPr>
              <a:t>1904</a:t>
            </a:r>
            <a:endParaRPr lang="pt-BR" sz="28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</a:rPr>
              <a:t>• Ir. Eleonora Sofia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800" dirty="0" smtClean="0">
                <a:solidFill>
                  <a:prstClr val="black"/>
                </a:solidFill>
              </a:rPr>
              <a:t>1940</a:t>
            </a:r>
            <a:endParaRPr lang="pt-BR" sz="28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3148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97" y="832757"/>
            <a:ext cx="8562993" cy="5894420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151598" y="114300"/>
            <a:ext cx="11735602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Fam. </a:t>
            </a:r>
            <a:r>
              <a:rPr lang="pt-BR" sz="36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de </a:t>
            </a: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Luzia Margarida Gedoz e João Pradella</a:t>
            </a:r>
            <a:endParaRPr lang="pt-BR" sz="2000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8899071" y="832757"/>
            <a:ext cx="3135086" cy="574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pt-BR" sz="2400" i="1" dirty="0">
                <a:solidFill>
                  <a:prstClr val="black"/>
                </a:solidFill>
                <a:latin typeface="Bookman Old Style" panose="02050604050505020204" pitchFamily="18" charset="0"/>
              </a:rPr>
              <a:t>Atrás:</a:t>
            </a:r>
            <a:r>
              <a:rPr lang="pt-BR" sz="2400" dirty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</a:p>
          <a:p>
            <a:pPr lvl="0">
              <a:lnSpc>
                <a:spcPct val="90000"/>
              </a:lnSpc>
            </a:pPr>
            <a:r>
              <a:rPr lang="pt-BR" sz="2400" dirty="0">
                <a:solidFill>
                  <a:prstClr val="black"/>
                </a:solidFill>
                <a:latin typeface="Bookman Old Style" panose="02050604050505020204" pitchFamily="18" charset="0"/>
              </a:rPr>
              <a:t>• </a:t>
            </a: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Rosalina</a:t>
            </a: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• Miguel</a:t>
            </a:r>
            <a:endParaRPr lang="pt-BR" sz="24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• Inácio</a:t>
            </a:r>
            <a:endParaRPr lang="pt-BR" sz="24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• Sirena</a:t>
            </a:r>
            <a:endParaRPr lang="pt-BR" sz="24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• Ortência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• Luiz</a:t>
            </a:r>
            <a:endParaRPr lang="pt-BR" sz="2400" dirty="0">
              <a:solidFill>
                <a:srgbClr val="3691AA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r>
              <a:rPr lang="pt-BR" sz="1400" i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     </a:t>
            </a:r>
          </a:p>
          <a:p>
            <a:pPr lvl="0">
              <a:lnSpc>
                <a:spcPct val="90000"/>
              </a:lnSpc>
            </a:pPr>
            <a:r>
              <a:rPr lang="pt-BR" sz="2400" i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Frente</a:t>
            </a:r>
            <a:r>
              <a:rPr lang="pt-BR" sz="2400" i="1" dirty="0">
                <a:solidFill>
                  <a:prstClr val="black"/>
                </a:solidFill>
                <a:latin typeface="Bookman Old Style" panose="02050604050505020204" pitchFamily="18" charset="0"/>
              </a:rPr>
              <a:t>:</a:t>
            </a:r>
            <a:r>
              <a:rPr lang="pt-BR" sz="2400" dirty="0">
                <a:solidFill>
                  <a:prstClr val="black"/>
                </a:solidFill>
                <a:latin typeface="Bookman Old Style" panose="02050604050505020204" pitchFamily="18" charset="0"/>
              </a:rPr>
              <a:t>  </a:t>
            </a:r>
          </a:p>
          <a:p>
            <a:pPr lvl="0">
              <a:lnSpc>
                <a:spcPct val="90000"/>
              </a:lnSpc>
            </a:pPr>
            <a:r>
              <a:rPr lang="pt-BR" sz="2400" dirty="0">
                <a:solidFill>
                  <a:prstClr val="black"/>
                </a:solidFill>
                <a:latin typeface="Bookman Old Style" panose="02050604050505020204" pitchFamily="18" charset="0"/>
              </a:rPr>
              <a:t>• </a:t>
            </a: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Francisco</a:t>
            </a: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• Ivo</a:t>
            </a:r>
            <a:endParaRPr lang="pt-BR" sz="24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400" dirty="0">
                <a:solidFill>
                  <a:prstClr val="black"/>
                </a:solidFill>
                <a:latin typeface="Bookman Old Style" panose="02050604050505020204" pitchFamily="18" charset="0"/>
              </a:rPr>
              <a:t>• </a:t>
            </a: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Jacinta </a:t>
            </a:r>
            <a:r>
              <a:rPr lang="pt-BR" sz="2400" dirty="0">
                <a:solidFill>
                  <a:prstClr val="black"/>
                </a:solidFill>
                <a:latin typeface="Bookman Old Style" panose="02050604050505020204" pitchFamily="18" charset="0"/>
              </a:rPr>
              <a:t>(no colo)</a:t>
            </a: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• </a:t>
            </a:r>
            <a:r>
              <a:rPr lang="pt-BR" sz="24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Luzia Margarida</a:t>
            </a:r>
            <a:endParaRPr lang="pt-BR" sz="24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• Irene</a:t>
            </a:r>
            <a:endParaRPr lang="pt-BR" sz="2400" dirty="0">
              <a:solidFill>
                <a:srgbClr val="3691AA"/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• </a:t>
            </a:r>
            <a:r>
              <a:rPr lang="pt-BR" sz="24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João Pradella</a:t>
            </a:r>
            <a:endParaRPr lang="pt-BR" sz="2400" b="1" dirty="0">
              <a:solidFill>
                <a:srgbClr val="3691AA"/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400" dirty="0">
                <a:solidFill>
                  <a:prstClr val="black"/>
                </a:solidFill>
                <a:latin typeface="Bookman Old Style" panose="02050604050505020204" pitchFamily="18" charset="0"/>
              </a:rPr>
              <a:t>• </a:t>
            </a: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Erminia</a:t>
            </a:r>
            <a:endParaRPr lang="pt-BR" sz="2400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• Inês</a:t>
            </a:r>
            <a:endParaRPr lang="pt-BR" sz="2400" dirty="0">
              <a:solidFill>
                <a:srgbClr val="3691AA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40275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254" y="1459832"/>
            <a:ext cx="7524252" cy="5225742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288253" y="240632"/>
            <a:ext cx="11502694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6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Família de </a:t>
            </a: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Francisco Affonso Martin Gedoz</a:t>
            </a:r>
            <a:endParaRPr lang="pt-BR" sz="36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6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e </a:t>
            </a:r>
            <a:r>
              <a:rPr lang="pt-BR" sz="36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Angélica Joana Sauthier Gedoz</a:t>
            </a:r>
            <a:endParaRPr lang="pt-BR" sz="2000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7972926" y="1634961"/>
            <a:ext cx="4106779" cy="5050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pt-BR" sz="2400" b="1" dirty="0">
                <a:solidFill>
                  <a:prstClr val="black"/>
                </a:solidFill>
              </a:rPr>
              <a:t> </a:t>
            </a:r>
            <a:r>
              <a:rPr lang="pt-BR" sz="2400" b="1" dirty="0" smtClean="0">
                <a:solidFill>
                  <a:prstClr val="black"/>
                </a:solidFill>
              </a:rPr>
              <a:t>      </a:t>
            </a:r>
            <a:r>
              <a:rPr lang="pt-BR" sz="2400" i="1" dirty="0" smtClean="0">
                <a:solidFill>
                  <a:prstClr val="black"/>
                </a:solidFill>
              </a:rPr>
              <a:t>Da esq. p/ a dir.:</a:t>
            </a:r>
          </a:p>
          <a:p>
            <a:pPr lvl="0">
              <a:lnSpc>
                <a:spcPct val="90000"/>
              </a:lnSpc>
            </a:pPr>
            <a:r>
              <a:rPr lang="pt-BR" sz="1000" dirty="0" smtClean="0">
                <a:solidFill>
                  <a:prstClr val="black"/>
                </a:solidFill>
              </a:rPr>
              <a:t> </a:t>
            </a:r>
            <a:endParaRPr lang="pt-BR" sz="10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</a:rPr>
              <a:t>•</a:t>
            </a:r>
            <a:r>
              <a:rPr lang="pt-BR" sz="2400" dirty="0">
                <a:solidFill>
                  <a:prstClr val="black"/>
                </a:solidFill>
              </a:rPr>
              <a:t> </a:t>
            </a:r>
            <a:r>
              <a:rPr lang="pt-BR" sz="2800" dirty="0" smtClean="0">
                <a:solidFill>
                  <a:prstClr val="black"/>
                </a:solidFill>
              </a:rPr>
              <a:t>Danilo   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800" dirty="0" smtClean="0">
                <a:solidFill>
                  <a:prstClr val="black"/>
                </a:solidFill>
              </a:rPr>
              <a:t>1938</a:t>
            </a:r>
          </a:p>
          <a:p>
            <a:pPr lvl="0">
              <a:lnSpc>
                <a:spcPct val="90000"/>
              </a:lnSpc>
            </a:pPr>
            <a:endParaRPr lang="pt-BR" sz="28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</a:rPr>
              <a:t>•</a:t>
            </a:r>
            <a:r>
              <a:rPr lang="pt-BR" sz="2400" dirty="0">
                <a:solidFill>
                  <a:prstClr val="black"/>
                </a:solidFill>
              </a:rPr>
              <a:t> </a:t>
            </a:r>
            <a:r>
              <a:rPr lang="pt-BR" sz="2800" b="1" dirty="0" smtClean="0">
                <a:solidFill>
                  <a:prstClr val="black"/>
                </a:solidFill>
              </a:rPr>
              <a:t>Francisco A. Martin</a:t>
            </a:r>
          </a:p>
          <a:p>
            <a:pPr lvl="0"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  <a:sym typeface="Wingdings" panose="05000000000000000000" pitchFamily="2" charset="2"/>
              </a:rPr>
              <a:t> </a:t>
            </a:r>
            <a:r>
              <a:rPr lang="pt-BR" sz="2800" dirty="0" smtClean="0">
                <a:solidFill>
                  <a:prstClr val="black"/>
                </a:solidFill>
                <a:sym typeface="Wingdings" panose="05000000000000000000" pitchFamily="2" charset="2"/>
              </a:rPr>
              <a:t>          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800" dirty="0" smtClean="0">
                <a:solidFill>
                  <a:prstClr val="black"/>
                </a:solidFill>
              </a:rPr>
              <a:t>1914; </a:t>
            </a:r>
            <a:r>
              <a:rPr lang="pt-BR" sz="2800" dirty="0" smtClean="0">
                <a:sym typeface="Wingdings" panose="05000000000000000000" pitchFamily="2" charset="2"/>
              </a:rPr>
              <a:t> 1982</a:t>
            </a:r>
          </a:p>
          <a:p>
            <a:pPr lvl="0">
              <a:lnSpc>
                <a:spcPct val="90000"/>
              </a:lnSpc>
            </a:pPr>
            <a:endParaRPr lang="pt-BR" sz="28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</a:rPr>
              <a:t>• </a:t>
            </a:r>
            <a:r>
              <a:rPr lang="pt-BR" sz="2800" b="1" dirty="0" smtClean="0">
                <a:solidFill>
                  <a:prstClr val="black"/>
                </a:solidFill>
              </a:rPr>
              <a:t>Angélica Joana</a:t>
            </a:r>
          </a:p>
          <a:p>
            <a:pPr lvl="0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  <a:sym typeface="Wingdings" panose="05000000000000000000" pitchFamily="2" charset="2"/>
              </a:rPr>
              <a:t>           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800" dirty="0" smtClean="0">
                <a:solidFill>
                  <a:prstClr val="black"/>
                </a:solidFill>
              </a:rPr>
              <a:t>1918; </a:t>
            </a:r>
            <a:r>
              <a:rPr lang="pt-BR" sz="2800" dirty="0" smtClean="0">
                <a:sym typeface="Wingdings" panose="05000000000000000000" pitchFamily="2" charset="2"/>
              </a:rPr>
              <a:t> 2015</a:t>
            </a:r>
          </a:p>
          <a:p>
            <a:pPr lvl="0">
              <a:lnSpc>
                <a:spcPct val="90000"/>
              </a:lnSpc>
            </a:pPr>
            <a:endParaRPr lang="pt-BR" sz="28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</a:rPr>
              <a:t>•</a:t>
            </a:r>
            <a:r>
              <a:rPr lang="pt-BR" sz="2400" dirty="0">
                <a:solidFill>
                  <a:prstClr val="black"/>
                </a:solidFill>
              </a:rPr>
              <a:t> </a:t>
            </a:r>
            <a:r>
              <a:rPr lang="pt-BR" sz="2800" dirty="0" smtClean="0">
                <a:solidFill>
                  <a:prstClr val="black"/>
                </a:solidFill>
              </a:rPr>
              <a:t>Selso Paulo</a:t>
            </a:r>
            <a:r>
              <a:rPr lang="pt-BR" sz="2700" dirty="0" smtClean="0">
                <a:solidFill>
                  <a:prstClr val="black"/>
                </a:solidFill>
              </a:rPr>
              <a:t> </a:t>
            </a:r>
            <a:r>
              <a:rPr lang="pt-BR" sz="2400" dirty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800" dirty="0" smtClean="0">
                <a:solidFill>
                  <a:prstClr val="black"/>
                </a:solidFill>
              </a:rPr>
              <a:t>1949; </a:t>
            </a:r>
          </a:p>
          <a:p>
            <a:pPr lvl="0"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  <a:sym typeface="Wingdings" panose="05000000000000000000" pitchFamily="2" charset="2"/>
              </a:rPr>
              <a:t> </a:t>
            </a:r>
            <a:r>
              <a:rPr lang="pt-BR" sz="2800" dirty="0" smtClean="0">
                <a:solidFill>
                  <a:prstClr val="black"/>
                </a:solidFill>
                <a:sym typeface="Wingdings" panose="05000000000000000000" pitchFamily="2" charset="2"/>
              </a:rPr>
              <a:t>                        </a:t>
            </a:r>
            <a:r>
              <a:rPr lang="pt-BR" sz="2800" dirty="0" smtClean="0">
                <a:sym typeface="Wingdings" panose="05000000000000000000" pitchFamily="2" charset="2"/>
              </a:rPr>
              <a:t> 1980</a:t>
            </a:r>
          </a:p>
          <a:p>
            <a:pPr lvl="0">
              <a:lnSpc>
                <a:spcPct val="90000"/>
              </a:lnSpc>
            </a:pPr>
            <a:endParaRPr lang="pt-BR" sz="16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</a:rPr>
              <a:t>•</a:t>
            </a:r>
            <a:r>
              <a:rPr lang="pt-BR" sz="2400" dirty="0">
                <a:solidFill>
                  <a:prstClr val="black"/>
                </a:solidFill>
              </a:rPr>
              <a:t> </a:t>
            </a:r>
            <a:r>
              <a:rPr lang="pt-BR" sz="2800" dirty="0" smtClean="0">
                <a:solidFill>
                  <a:prstClr val="black"/>
                </a:solidFill>
              </a:rPr>
              <a:t>Gelci Antônio 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800" dirty="0" smtClean="0">
                <a:solidFill>
                  <a:prstClr val="black"/>
                </a:solidFill>
              </a:rPr>
              <a:t>1945</a:t>
            </a:r>
            <a:r>
              <a:rPr lang="pt-BR" sz="2400" i="1" dirty="0" smtClean="0">
                <a:solidFill>
                  <a:prstClr val="black"/>
                </a:solidFill>
              </a:rPr>
              <a:t>      </a:t>
            </a:r>
            <a:endParaRPr lang="pt-BR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4931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414" y="1679517"/>
            <a:ext cx="6635690" cy="4970897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162473" y="33086"/>
            <a:ext cx="6867657" cy="1505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4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Família de </a:t>
            </a:r>
            <a:r>
              <a:rPr lang="pt-BR" sz="34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Victor Dupont</a:t>
            </a:r>
            <a:endParaRPr lang="pt-BR" sz="34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4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e </a:t>
            </a:r>
            <a:r>
              <a:rPr lang="pt-BR" sz="34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Verônica Zwirtes Dupont, Filhos, Genros e Noras</a:t>
            </a:r>
            <a:endParaRPr lang="pt-BR" sz="3400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7239001" y="33086"/>
            <a:ext cx="4953000" cy="693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	</a:t>
            </a:r>
            <a:endParaRPr lang="pt-BR" sz="2400" b="1" dirty="0" smtClean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400" i="1" dirty="0" smtClean="0">
                <a:solidFill>
                  <a:prstClr val="black"/>
                </a:solidFill>
              </a:rPr>
              <a:t>      Atrás</a:t>
            </a:r>
            <a:r>
              <a:rPr lang="pt-BR" sz="2400" i="1" dirty="0">
                <a:solidFill>
                  <a:prstClr val="black"/>
                </a:solidFill>
              </a:rPr>
              <a:t>:</a:t>
            </a:r>
            <a:r>
              <a:rPr lang="pt-BR" sz="2400" dirty="0">
                <a:solidFill>
                  <a:prstClr val="black"/>
                </a:solidFill>
              </a:rPr>
              <a:t> </a:t>
            </a:r>
            <a:endParaRPr lang="pt-BR" sz="2400" dirty="0" smtClean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endParaRPr lang="pt-BR" sz="10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</a:rPr>
              <a:t>   Agatha Maria Thums   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400" dirty="0" smtClean="0">
                <a:solidFill>
                  <a:prstClr val="black"/>
                </a:solidFill>
              </a:rPr>
              <a:t>19_ _</a:t>
            </a:r>
          </a:p>
          <a:p>
            <a:pPr lvl="0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</a:rPr>
              <a:t>•</a:t>
            </a:r>
            <a:r>
              <a:rPr lang="pt-BR" sz="2400" dirty="0" smtClean="0">
                <a:solidFill>
                  <a:prstClr val="black"/>
                </a:solidFill>
              </a:rPr>
              <a:t> Romildo Dupont           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400" dirty="0">
                <a:solidFill>
                  <a:prstClr val="black"/>
                </a:solidFill>
              </a:rPr>
              <a:t>19 _ _</a:t>
            </a:r>
            <a:endParaRPr lang="pt-BR" sz="2400" dirty="0" smtClean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</a:rPr>
              <a:t>• </a:t>
            </a:r>
            <a:r>
              <a:rPr lang="pt-BR" sz="2400" dirty="0" smtClean="0">
                <a:solidFill>
                  <a:prstClr val="black"/>
                </a:solidFill>
              </a:rPr>
              <a:t>Adélia Dupont               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400" dirty="0">
                <a:solidFill>
                  <a:prstClr val="black"/>
                </a:solidFill>
              </a:rPr>
              <a:t>19 _ _</a:t>
            </a: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    Benno Haas                     </a:t>
            </a:r>
            <a:r>
              <a:rPr lang="pt-BR" sz="2400" dirty="0">
                <a:solidFill>
                  <a:prstClr val="black"/>
                </a:solidFill>
              </a:rPr>
              <a:t>19 _ _</a:t>
            </a:r>
          </a:p>
          <a:p>
            <a:pPr lvl="0"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</a:rPr>
              <a:t>•</a:t>
            </a:r>
            <a:r>
              <a:rPr lang="pt-BR" sz="2400" dirty="0">
                <a:solidFill>
                  <a:prstClr val="black"/>
                </a:solidFill>
              </a:rPr>
              <a:t> </a:t>
            </a:r>
            <a:r>
              <a:rPr lang="pt-BR" sz="2400" dirty="0" smtClean="0">
                <a:solidFill>
                  <a:prstClr val="black"/>
                </a:solidFill>
              </a:rPr>
              <a:t>Ludwina Luisa Dupont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400" dirty="0">
                <a:solidFill>
                  <a:prstClr val="black"/>
                </a:solidFill>
              </a:rPr>
              <a:t>19 _ _</a:t>
            </a:r>
            <a:endParaRPr lang="pt-BR" sz="2400" dirty="0" smtClean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    Silfredo Haefliger       </a:t>
            </a:r>
            <a:r>
              <a:rPr lang="pt-BR" dirty="0" smtClean="0">
                <a:solidFill>
                  <a:prstClr val="black"/>
                </a:solidFill>
                <a:sym typeface="Wingdings" panose="05000000000000000000" pitchFamily="2" charset="2"/>
              </a:rPr>
              <a:t> 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  </a:t>
            </a:r>
            <a:r>
              <a:rPr lang="pt-BR" sz="2400" dirty="0">
                <a:solidFill>
                  <a:prstClr val="black"/>
                </a:solidFill>
              </a:rPr>
              <a:t>19 _ _</a:t>
            </a:r>
          </a:p>
          <a:p>
            <a:pPr lvl="0"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</a:rPr>
              <a:t>• </a:t>
            </a:r>
            <a:r>
              <a:rPr lang="pt-BR" sz="2400" dirty="0" smtClean="0">
                <a:solidFill>
                  <a:prstClr val="black"/>
                </a:solidFill>
              </a:rPr>
              <a:t>Selma Maria Dupont    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400" dirty="0">
                <a:solidFill>
                  <a:prstClr val="black"/>
                </a:solidFill>
              </a:rPr>
              <a:t>19 _ _</a:t>
            </a: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    Claudino Canal               </a:t>
            </a:r>
            <a:r>
              <a:rPr lang="pt-BR" sz="2400" dirty="0">
                <a:solidFill>
                  <a:prstClr val="black"/>
                </a:solidFill>
              </a:rPr>
              <a:t>19 _ _</a:t>
            </a:r>
          </a:p>
          <a:p>
            <a:pPr lvl="0">
              <a:lnSpc>
                <a:spcPct val="90000"/>
              </a:lnSpc>
            </a:pPr>
            <a:endParaRPr lang="pt-BR" i="1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400" i="1" dirty="0">
                <a:solidFill>
                  <a:prstClr val="black"/>
                </a:solidFill>
              </a:rPr>
              <a:t>      Frente:</a:t>
            </a:r>
            <a:r>
              <a:rPr lang="pt-BR" sz="2400" dirty="0">
                <a:solidFill>
                  <a:prstClr val="black"/>
                </a:solidFill>
              </a:rPr>
              <a:t> </a:t>
            </a:r>
            <a:endParaRPr lang="pt-BR" sz="2400" dirty="0" smtClean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1000" dirty="0" smtClean="0">
                <a:solidFill>
                  <a:prstClr val="black"/>
                </a:solidFill>
              </a:rPr>
              <a:t> </a:t>
            </a:r>
            <a:endParaRPr lang="pt-BR" sz="10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</a:rPr>
              <a:t>    Mercedes Zwirtes        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400" dirty="0">
                <a:solidFill>
                  <a:prstClr val="black"/>
                </a:solidFill>
              </a:rPr>
              <a:t>19 _ _</a:t>
            </a:r>
          </a:p>
          <a:p>
            <a:pPr lvl="0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</a:rPr>
              <a:t>•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  Irineu Adolfo Dupont   </a:t>
            </a:r>
            <a:r>
              <a:rPr lang="pt-BR" sz="2400" dirty="0">
                <a:solidFill>
                  <a:prstClr val="black"/>
                </a:solidFill>
              </a:rPr>
              <a:t>19 _ _</a:t>
            </a:r>
          </a:p>
          <a:p>
            <a:pPr lvl="0"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</a:rPr>
              <a:t>• </a:t>
            </a:r>
            <a:r>
              <a:rPr lang="pt-BR" sz="2000" b="1" dirty="0" smtClean="0">
                <a:solidFill>
                  <a:prstClr val="black"/>
                </a:solidFill>
              </a:rPr>
              <a:t>Verônica</a:t>
            </a:r>
            <a:r>
              <a:rPr lang="pt-BR" sz="2200" b="1" dirty="0" smtClean="0">
                <a:solidFill>
                  <a:prstClr val="black"/>
                </a:solidFill>
              </a:rPr>
              <a:t> </a:t>
            </a:r>
            <a:r>
              <a:rPr lang="pt-BR" sz="2000" b="1" dirty="0" smtClean="0">
                <a:solidFill>
                  <a:prstClr val="black"/>
                </a:solidFill>
              </a:rPr>
              <a:t>Zwirtes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400" dirty="0" smtClean="0">
                <a:solidFill>
                  <a:prstClr val="black"/>
                </a:solidFill>
              </a:rPr>
              <a:t>1906 </a:t>
            </a:r>
            <a:r>
              <a:rPr lang="pt-BR" sz="2300" dirty="0" smtClean="0">
                <a:sym typeface="Wingdings" panose="05000000000000000000" pitchFamily="2" charset="2"/>
              </a:rPr>
              <a:t></a:t>
            </a:r>
            <a:r>
              <a:rPr lang="pt-BR" sz="2300" b="1" dirty="0" smtClean="0">
                <a:sym typeface="Wingdings" panose="05000000000000000000" pitchFamily="2" charset="2"/>
              </a:rPr>
              <a:t> </a:t>
            </a:r>
            <a:r>
              <a:rPr lang="pt-BR" sz="2300" dirty="0" smtClean="0">
                <a:sym typeface="Wingdings" panose="05000000000000000000" pitchFamily="2" charset="2"/>
              </a:rPr>
              <a:t>1995</a:t>
            </a:r>
            <a:endParaRPr lang="pt-BR" sz="23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800" dirty="0" smtClean="0">
                <a:solidFill>
                  <a:prstClr val="black"/>
                </a:solidFill>
              </a:rPr>
              <a:t>• </a:t>
            </a:r>
            <a:r>
              <a:rPr lang="pt-BR" sz="2200" b="1" dirty="0" smtClean="0">
                <a:solidFill>
                  <a:prstClr val="black"/>
                </a:solidFill>
              </a:rPr>
              <a:t>Victor Dupont  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</a:t>
            </a:r>
            <a:r>
              <a:rPr lang="pt-BR" sz="2400" dirty="0" smtClean="0">
                <a:solidFill>
                  <a:prstClr val="black"/>
                </a:solidFill>
              </a:rPr>
              <a:t> 1903</a:t>
            </a:r>
            <a:r>
              <a:rPr lang="pt-BR" sz="2400" dirty="0">
                <a:sym typeface="Wingdings" panose="05000000000000000000" pitchFamily="2" charset="2"/>
              </a:rPr>
              <a:t> </a:t>
            </a:r>
            <a:r>
              <a:rPr lang="pt-BR" sz="2300" dirty="0">
                <a:sym typeface="Wingdings" panose="05000000000000000000" pitchFamily="2" charset="2"/>
              </a:rPr>
              <a:t></a:t>
            </a:r>
            <a:r>
              <a:rPr lang="pt-BR" sz="2400" b="1" dirty="0">
                <a:sym typeface="Wingdings" panose="05000000000000000000" pitchFamily="2" charset="2"/>
              </a:rPr>
              <a:t> </a:t>
            </a:r>
            <a:r>
              <a:rPr lang="pt-BR" sz="2300" dirty="0">
                <a:sym typeface="Wingdings" panose="05000000000000000000" pitchFamily="2" charset="2"/>
              </a:rPr>
              <a:t>1995</a:t>
            </a:r>
            <a:endParaRPr lang="pt-BR" sz="23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800" dirty="0">
                <a:solidFill>
                  <a:prstClr val="black"/>
                </a:solidFill>
              </a:rPr>
              <a:t>•</a:t>
            </a:r>
            <a:r>
              <a:rPr lang="pt-BR" sz="2400" dirty="0">
                <a:solidFill>
                  <a:prstClr val="black"/>
                </a:solidFill>
              </a:rPr>
              <a:t> </a:t>
            </a:r>
            <a:r>
              <a:rPr lang="pt-BR" sz="2400" dirty="0" smtClean="0">
                <a:solidFill>
                  <a:prstClr val="black"/>
                </a:solidFill>
              </a:rPr>
              <a:t>Iria Idalina Dupont       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400" dirty="0" smtClean="0">
                <a:solidFill>
                  <a:prstClr val="black"/>
                </a:solidFill>
              </a:rPr>
              <a:t>1936</a:t>
            </a:r>
          </a:p>
          <a:p>
            <a:pPr lvl="0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</a:rPr>
              <a:t>   Rogério </a:t>
            </a:r>
            <a:r>
              <a:rPr lang="pt-BR" sz="2200" dirty="0" smtClean="0">
                <a:solidFill>
                  <a:prstClr val="black"/>
                </a:solidFill>
              </a:rPr>
              <a:t>Bruno</a:t>
            </a:r>
            <a:r>
              <a:rPr lang="pt-BR" sz="2400" dirty="0" smtClean="0">
                <a:solidFill>
                  <a:prstClr val="black"/>
                </a:solidFill>
              </a:rPr>
              <a:t> Sauthier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400" dirty="0" smtClean="0">
                <a:solidFill>
                  <a:prstClr val="black"/>
                </a:solidFill>
              </a:rPr>
              <a:t>1935</a:t>
            </a:r>
            <a:endParaRPr lang="pt-BR" sz="2400" dirty="0">
              <a:solidFill>
                <a:srgbClr val="3691AA"/>
              </a:solidFill>
            </a:endParaRPr>
          </a:p>
          <a:p>
            <a:pPr lvl="0">
              <a:lnSpc>
                <a:spcPct val="90000"/>
              </a:lnSpc>
            </a:pPr>
            <a:endParaRPr lang="pt-BR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5043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970" y="1227908"/>
            <a:ext cx="7086154" cy="5352185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2" name="CaixaDeTexto 1"/>
          <p:cNvSpPr txBox="1"/>
          <p:nvPr/>
        </p:nvSpPr>
        <p:spPr>
          <a:xfrm>
            <a:off x="176464" y="0"/>
            <a:ext cx="8133348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Família de </a:t>
            </a: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Armando Gastão Sauthier </a:t>
            </a:r>
            <a:endParaRPr lang="pt-BR" sz="3200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lvl="0" algn="ctr">
              <a:lnSpc>
                <a:spcPct val="90000"/>
              </a:lnSpc>
            </a:pPr>
            <a:r>
              <a:rPr lang="pt-BR" sz="32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e </a:t>
            </a:r>
            <a:r>
              <a:rPr lang="pt-BR" sz="32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Rosa Malvina Werner Sauthier</a:t>
            </a:r>
            <a:endParaRPr lang="pt-BR" sz="2000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7620000" y="792432"/>
            <a:ext cx="4572000" cy="6009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prstClr val="black"/>
                </a:solidFill>
              </a:rPr>
              <a:t> </a:t>
            </a:r>
            <a:r>
              <a:rPr lang="pt-BR" sz="2400" b="1" dirty="0" smtClean="0">
                <a:solidFill>
                  <a:prstClr val="black"/>
                </a:solidFill>
              </a:rPr>
              <a:t>      </a:t>
            </a:r>
            <a:r>
              <a:rPr lang="pt-BR" sz="2400" i="1" dirty="0" smtClean="0">
                <a:solidFill>
                  <a:prstClr val="black"/>
                </a:solidFill>
              </a:rPr>
              <a:t>Atrás:</a:t>
            </a:r>
            <a:endParaRPr lang="pt-BR" dirty="0"/>
          </a:p>
          <a:p>
            <a:r>
              <a:rPr lang="pt-BR" sz="500" b="1" dirty="0"/>
              <a:t>     </a:t>
            </a:r>
            <a:endParaRPr lang="pt-BR" sz="500" dirty="0">
              <a:solidFill>
                <a:prstClr val="black"/>
              </a:solidFill>
            </a:endParaRPr>
          </a:p>
          <a:p>
            <a:pPr>
              <a:lnSpc>
                <a:spcPct val="90000"/>
              </a:lnSpc>
            </a:pPr>
            <a:r>
              <a:rPr lang="pt-BR" sz="2600" dirty="0" smtClean="0">
                <a:solidFill>
                  <a:prstClr val="black"/>
                </a:solidFill>
              </a:rPr>
              <a:t>• Elaine Gema           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600" dirty="0" smtClean="0">
                <a:solidFill>
                  <a:prstClr val="black"/>
                </a:solidFill>
              </a:rPr>
              <a:t>1951</a:t>
            </a:r>
          </a:p>
          <a:p>
            <a:pPr>
              <a:lnSpc>
                <a:spcPct val="90000"/>
              </a:lnSpc>
            </a:pPr>
            <a:r>
              <a:rPr lang="pt-BR" sz="2600" dirty="0" smtClean="0">
                <a:solidFill>
                  <a:prstClr val="black"/>
                </a:solidFill>
              </a:rPr>
              <a:t>• Moacir Canisio       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600" dirty="0" smtClean="0">
                <a:solidFill>
                  <a:prstClr val="black"/>
                </a:solidFill>
              </a:rPr>
              <a:t>1950</a:t>
            </a:r>
          </a:p>
          <a:p>
            <a:pPr>
              <a:lnSpc>
                <a:spcPct val="90000"/>
              </a:lnSpc>
            </a:pPr>
            <a:r>
              <a:rPr lang="pt-BR" sz="2600" dirty="0" smtClean="0">
                <a:solidFill>
                  <a:prstClr val="black"/>
                </a:solidFill>
              </a:rPr>
              <a:t>• Elói Luiz                  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600" dirty="0" smtClean="0">
                <a:solidFill>
                  <a:prstClr val="black"/>
                </a:solidFill>
              </a:rPr>
              <a:t>1949</a:t>
            </a:r>
          </a:p>
          <a:p>
            <a:pPr lvl="0">
              <a:lnSpc>
                <a:spcPct val="90000"/>
              </a:lnSpc>
            </a:pPr>
            <a:r>
              <a:rPr lang="pt-BR" sz="2600" dirty="0" smtClean="0">
                <a:solidFill>
                  <a:prstClr val="black"/>
                </a:solidFill>
              </a:rPr>
              <a:t>• Jacinta Isabel         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600" dirty="0" smtClean="0">
                <a:solidFill>
                  <a:prstClr val="black"/>
                </a:solidFill>
              </a:rPr>
              <a:t>1953</a:t>
            </a:r>
          </a:p>
          <a:p>
            <a:pPr lvl="0">
              <a:lnSpc>
                <a:spcPct val="90000"/>
              </a:lnSpc>
            </a:pPr>
            <a:r>
              <a:rPr lang="pt-BR" sz="2600" dirty="0" smtClean="0">
                <a:solidFill>
                  <a:prstClr val="black"/>
                </a:solidFill>
              </a:rPr>
              <a:t>• Teresa Maria          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600" dirty="0" smtClean="0">
                <a:solidFill>
                  <a:prstClr val="black"/>
                </a:solidFill>
              </a:rPr>
              <a:t>1955</a:t>
            </a:r>
          </a:p>
          <a:p>
            <a:pPr lvl="0">
              <a:lnSpc>
                <a:spcPct val="90000"/>
              </a:lnSpc>
            </a:pPr>
            <a:endParaRPr lang="pt-BR" sz="5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600" b="1" dirty="0">
                <a:solidFill>
                  <a:prstClr val="black"/>
                </a:solidFill>
              </a:rPr>
              <a:t>      </a:t>
            </a:r>
            <a:r>
              <a:rPr lang="pt-BR" sz="2600" i="1" dirty="0">
                <a:solidFill>
                  <a:prstClr val="black"/>
                </a:solidFill>
              </a:rPr>
              <a:t>Frente:</a:t>
            </a:r>
            <a:r>
              <a:rPr lang="pt-BR" sz="2600" dirty="0">
                <a:solidFill>
                  <a:prstClr val="black"/>
                </a:solidFill>
              </a:rPr>
              <a:t>  </a:t>
            </a:r>
          </a:p>
          <a:p>
            <a:pPr lvl="0">
              <a:lnSpc>
                <a:spcPct val="90000"/>
              </a:lnSpc>
            </a:pPr>
            <a:r>
              <a:rPr lang="pt-BR" sz="2600" dirty="0" smtClean="0">
                <a:solidFill>
                  <a:prstClr val="black"/>
                </a:solidFill>
              </a:rPr>
              <a:t>• Genoveva Maria     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600" dirty="0" smtClean="0">
                <a:solidFill>
                  <a:prstClr val="black"/>
                </a:solidFill>
              </a:rPr>
              <a:t>1954</a:t>
            </a:r>
          </a:p>
          <a:p>
            <a:pPr lvl="0">
              <a:lnSpc>
                <a:spcPct val="90000"/>
              </a:lnSpc>
            </a:pPr>
            <a:r>
              <a:rPr lang="pt-BR" sz="2600" dirty="0" smtClean="0">
                <a:solidFill>
                  <a:prstClr val="black"/>
                </a:solidFill>
              </a:rPr>
              <a:t>• Geni Inês                 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600" dirty="0" smtClean="0">
                <a:solidFill>
                  <a:prstClr val="black"/>
                </a:solidFill>
              </a:rPr>
              <a:t>1957</a:t>
            </a:r>
            <a:endParaRPr lang="pt-BR" sz="2600" dirty="0">
              <a:solidFill>
                <a:srgbClr val="3691AA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600" dirty="0">
                <a:solidFill>
                  <a:prstClr val="black"/>
                </a:solidFill>
              </a:rPr>
              <a:t>• </a:t>
            </a:r>
            <a:r>
              <a:rPr lang="pt-BR" sz="2600" dirty="0" smtClean="0">
                <a:solidFill>
                  <a:prstClr val="black"/>
                </a:solidFill>
              </a:rPr>
              <a:t>Gilmar Luiz              </a:t>
            </a:r>
            <a:r>
              <a:rPr lang="pt-BR" sz="2400" dirty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600" dirty="0" smtClean="0">
                <a:solidFill>
                  <a:prstClr val="black"/>
                </a:solidFill>
              </a:rPr>
              <a:t>1958</a:t>
            </a:r>
          </a:p>
          <a:p>
            <a:pPr lvl="0">
              <a:lnSpc>
                <a:spcPct val="90000"/>
              </a:lnSpc>
            </a:pPr>
            <a:r>
              <a:rPr lang="pt-BR" sz="2600" dirty="0" smtClean="0">
                <a:solidFill>
                  <a:prstClr val="black"/>
                </a:solidFill>
              </a:rPr>
              <a:t>• </a:t>
            </a:r>
            <a:r>
              <a:rPr lang="pt-BR" sz="2600" b="1" dirty="0" smtClean="0">
                <a:solidFill>
                  <a:prstClr val="black"/>
                </a:solidFill>
              </a:rPr>
              <a:t>Rosa Malvina</a:t>
            </a:r>
            <a:r>
              <a:rPr lang="pt-BR" sz="2600" dirty="0" smtClean="0">
                <a:solidFill>
                  <a:prstClr val="black"/>
                </a:solidFill>
              </a:rPr>
              <a:t>      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600" dirty="0" smtClean="0">
                <a:solidFill>
                  <a:prstClr val="black"/>
                </a:solidFill>
              </a:rPr>
              <a:t>1920</a:t>
            </a:r>
            <a:endParaRPr lang="pt-BR" sz="26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600" dirty="0" smtClean="0">
                <a:solidFill>
                  <a:prstClr val="black"/>
                </a:solidFill>
              </a:rPr>
              <a:t>• Jair Paulo (colo)     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600" dirty="0" smtClean="0">
                <a:solidFill>
                  <a:prstClr val="black"/>
                </a:solidFill>
              </a:rPr>
              <a:t>1965</a:t>
            </a:r>
          </a:p>
          <a:p>
            <a:pPr lvl="0">
              <a:lnSpc>
                <a:spcPct val="90000"/>
              </a:lnSpc>
            </a:pPr>
            <a:r>
              <a:rPr lang="pt-BR" sz="2600" dirty="0" smtClean="0">
                <a:solidFill>
                  <a:prstClr val="black"/>
                </a:solidFill>
              </a:rPr>
              <a:t>• </a:t>
            </a:r>
            <a:r>
              <a:rPr lang="pt-BR" sz="2600" b="1" dirty="0" smtClean="0">
                <a:solidFill>
                  <a:prstClr val="black"/>
                </a:solidFill>
              </a:rPr>
              <a:t>Armando Gastão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600" dirty="0" smtClean="0">
                <a:solidFill>
                  <a:prstClr val="black"/>
                </a:solidFill>
              </a:rPr>
              <a:t>1924</a:t>
            </a:r>
          </a:p>
          <a:p>
            <a:pPr lvl="0">
              <a:lnSpc>
                <a:spcPct val="90000"/>
              </a:lnSpc>
            </a:pPr>
            <a:r>
              <a:rPr lang="pt-BR" sz="2600" dirty="0" smtClean="0">
                <a:solidFill>
                  <a:prstClr val="black"/>
                </a:solidFill>
              </a:rPr>
              <a:t>• Flávio João (colo)  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600" dirty="0" smtClean="0">
                <a:solidFill>
                  <a:prstClr val="black"/>
                </a:solidFill>
              </a:rPr>
              <a:t>1963</a:t>
            </a:r>
          </a:p>
          <a:p>
            <a:pPr lvl="0">
              <a:lnSpc>
                <a:spcPct val="90000"/>
              </a:lnSpc>
            </a:pPr>
            <a:r>
              <a:rPr lang="pt-BR" sz="2600" dirty="0" smtClean="0">
                <a:solidFill>
                  <a:prstClr val="black"/>
                </a:solidFill>
              </a:rPr>
              <a:t>• Anísia Maria           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600" dirty="0" smtClean="0">
                <a:solidFill>
                  <a:prstClr val="black"/>
                </a:solidFill>
              </a:rPr>
              <a:t>1960</a:t>
            </a:r>
          </a:p>
          <a:p>
            <a:pPr lvl="0">
              <a:lnSpc>
                <a:spcPct val="90000"/>
              </a:lnSpc>
            </a:pPr>
            <a:r>
              <a:rPr lang="pt-BR" sz="2600" dirty="0" smtClean="0">
                <a:solidFill>
                  <a:prstClr val="black"/>
                </a:solidFill>
              </a:rPr>
              <a:t>• Estela Maris             </a:t>
            </a:r>
            <a:r>
              <a:rPr lang="pt-BR" sz="2400" dirty="0" smtClean="0">
                <a:solidFill>
                  <a:prstClr val="black"/>
                </a:solidFill>
                <a:sym typeface="Wingdings" panose="05000000000000000000" pitchFamily="2" charset="2"/>
              </a:rPr>
              <a:t> </a:t>
            </a:r>
            <a:r>
              <a:rPr lang="pt-BR" sz="2600" dirty="0" smtClean="0">
                <a:solidFill>
                  <a:prstClr val="black"/>
                </a:solidFill>
              </a:rPr>
              <a:t>1962</a:t>
            </a:r>
            <a:endParaRPr lang="pt-BR" sz="26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22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379" y="2937592"/>
            <a:ext cx="5658279" cy="3649579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497" y="1290408"/>
            <a:ext cx="5661200" cy="3410324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128338" y="112295"/>
            <a:ext cx="7815512" cy="1034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4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Família </a:t>
            </a:r>
            <a:r>
              <a:rPr lang="pt-BR" sz="34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de </a:t>
            </a:r>
            <a:r>
              <a:rPr lang="pt-BR" sz="34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Inês Josefina Sauthier </a:t>
            </a:r>
          </a:p>
          <a:p>
            <a:pPr lvl="0" algn="ctr">
              <a:lnSpc>
                <a:spcPct val="90000"/>
              </a:lnSpc>
            </a:pPr>
            <a:r>
              <a:rPr lang="pt-BR" sz="34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e Hortêncio Dancin</a:t>
            </a:r>
            <a:endParaRPr lang="pt-BR" sz="2000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90421" y="4844716"/>
            <a:ext cx="5859434" cy="2225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pt-BR" sz="2400" i="1" dirty="0">
                <a:solidFill>
                  <a:prstClr val="black"/>
                </a:solidFill>
              </a:rPr>
              <a:t>Atrás:</a:t>
            </a:r>
            <a:r>
              <a:rPr lang="pt-BR" sz="2400" dirty="0">
                <a:solidFill>
                  <a:prstClr val="black"/>
                </a:solidFill>
              </a:rPr>
              <a:t> </a:t>
            </a:r>
            <a:r>
              <a:rPr lang="pt-BR" sz="2800" dirty="0" smtClean="0">
                <a:solidFill>
                  <a:prstClr val="black"/>
                </a:solidFill>
              </a:rPr>
              <a:t>•</a:t>
            </a:r>
            <a:r>
              <a:rPr lang="pt-BR" sz="2400" dirty="0" smtClean="0">
                <a:solidFill>
                  <a:prstClr val="black"/>
                </a:solidFill>
              </a:rPr>
              <a:t> Clair Madalena, Ari Clemente, Valmor Tadeu, Pe. Moisés Antônio, Carmen Maria, e Newton José</a:t>
            </a:r>
          </a:p>
          <a:p>
            <a:pPr lvl="0">
              <a:lnSpc>
                <a:spcPct val="90000"/>
              </a:lnSpc>
            </a:pPr>
            <a:endParaRPr lang="pt-BR" sz="1000" dirty="0" smtClean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</a:pPr>
            <a:r>
              <a:rPr lang="pt-BR" sz="2400" i="1" dirty="0" smtClean="0">
                <a:solidFill>
                  <a:prstClr val="black"/>
                </a:solidFill>
              </a:rPr>
              <a:t>Frente</a:t>
            </a:r>
            <a:r>
              <a:rPr lang="pt-BR" sz="2400" dirty="0" smtClean="0">
                <a:solidFill>
                  <a:prstClr val="black"/>
                </a:solidFill>
              </a:rPr>
              <a:t>: João Batista, </a:t>
            </a:r>
            <a:r>
              <a:rPr lang="pt-BR" sz="2400" b="1" dirty="0" smtClean="0">
                <a:solidFill>
                  <a:prstClr val="black"/>
                </a:solidFill>
              </a:rPr>
              <a:t>Hortêncio</a:t>
            </a:r>
            <a:r>
              <a:rPr lang="pt-BR" sz="2400" dirty="0" smtClean="0">
                <a:solidFill>
                  <a:prstClr val="black"/>
                </a:solidFill>
              </a:rPr>
              <a:t>, Jandir Tobias, </a:t>
            </a:r>
            <a:r>
              <a:rPr lang="pt-BR" sz="2400" b="1" dirty="0" smtClean="0">
                <a:solidFill>
                  <a:prstClr val="black"/>
                </a:solidFill>
              </a:rPr>
              <a:t>Inês Josefina</a:t>
            </a:r>
            <a:r>
              <a:rPr lang="pt-BR" sz="2400" dirty="0" smtClean="0">
                <a:solidFill>
                  <a:prstClr val="black"/>
                </a:solidFill>
              </a:rPr>
              <a:t> e Hélio Luis</a:t>
            </a:r>
          </a:p>
          <a:p>
            <a:pPr lvl="0">
              <a:lnSpc>
                <a:spcPct val="90000"/>
              </a:lnSpc>
            </a:pPr>
            <a:endParaRPr lang="pt-BR" sz="2000" dirty="0">
              <a:solidFill>
                <a:schemeClr val="accent2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6149855" y="902688"/>
            <a:ext cx="578088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i="1" dirty="0" smtClean="0"/>
              <a:t>Esq p/dir:   </a:t>
            </a:r>
            <a:r>
              <a:rPr lang="pt-BR" sz="2400" dirty="0" smtClean="0"/>
              <a:t>Valmor Tadeu, Jadir Tobias, </a:t>
            </a:r>
            <a:r>
              <a:rPr lang="pt-BR" sz="2400" dirty="0"/>
              <a:t>Ari Clemente, Pe. </a:t>
            </a:r>
            <a:r>
              <a:rPr lang="pt-BR" sz="2400" dirty="0" smtClean="0"/>
              <a:t>Moisés Antônio, Inês Josefina, </a:t>
            </a:r>
            <a:r>
              <a:rPr lang="pt-BR" sz="2400" b="1" dirty="0" smtClean="0"/>
              <a:t>Newton José</a:t>
            </a:r>
            <a:r>
              <a:rPr lang="pt-BR" sz="2400" dirty="0" smtClean="0"/>
              <a:t> (noivo), </a:t>
            </a:r>
            <a:r>
              <a:rPr lang="pt-BR" sz="2400" dirty="0"/>
              <a:t>Hortêncio, </a:t>
            </a:r>
            <a:r>
              <a:rPr lang="pt-BR" sz="2400" dirty="0" smtClean="0"/>
              <a:t>Clair Madalena, Carmen Maria, </a:t>
            </a:r>
            <a:r>
              <a:rPr lang="pt-BR" sz="2400" dirty="0"/>
              <a:t>João Batista e </a:t>
            </a:r>
            <a:r>
              <a:rPr lang="pt-BR" sz="2400" dirty="0" smtClean="0"/>
              <a:t>Hélio Luis.</a:t>
            </a:r>
            <a:endParaRPr lang="pt-BR" sz="24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6872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072" y="179614"/>
            <a:ext cx="8951600" cy="6512343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CaixaDeTexto 2"/>
          <p:cNvSpPr txBox="1"/>
          <p:nvPr/>
        </p:nvSpPr>
        <p:spPr>
          <a:xfrm>
            <a:off x="9437915" y="163285"/>
            <a:ext cx="2563586" cy="3388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34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Família de </a:t>
            </a:r>
            <a:r>
              <a:rPr lang="pt-BR" sz="34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Lucide Verônica Sauthier e Sérgio Darci Accorsi</a:t>
            </a:r>
            <a:endParaRPr lang="pt-BR" sz="3400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9247413" y="3245285"/>
            <a:ext cx="2944587" cy="322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endParaRPr lang="pt-BR" sz="1000" dirty="0">
              <a:solidFill>
                <a:prstClr val="black"/>
              </a:solidFill>
            </a:endParaRPr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Adriana Accorsi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Verônica </a:t>
            </a:r>
            <a:r>
              <a:rPr lang="pt-BR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dos Santos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Lucide Verônica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Ir. Cacilda </a:t>
            </a:r>
            <a:r>
              <a:rPr lang="pt-BR" sz="19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Mercedes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Sérgio Darci</a:t>
            </a:r>
          </a:p>
          <a:p>
            <a:pPr algn="ctr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             Accorsi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Luiz Pedro </a:t>
            </a:r>
            <a:r>
              <a:rPr lang="pt-BR" sz="22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Accorsi</a:t>
            </a:r>
          </a:p>
          <a:p>
            <a:pPr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Sérgio Antônio </a:t>
            </a:r>
          </a:p>
          <a:p>
            <a:pPr algn="ctr">
              <a:lnSpc>
                <a:spcPct val="90000"/>
              </a:lnSpc>
            </a:pPr>
            <a:r>
              <a:rPr lang="pt-BR" sz="240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               Accorsi</a:t>
            </a:r>
            <a:endParaRPr lang="pt-BR" sz="2000" dirty="0">
              <a:solidFill>
                <a:schemeClr val="accent2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80054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wind"/>
      </p:transition>
    </mc:Choice>
    <mc:Fallback xmlns="">
      <p:transition spd="slow" advTm="7000">
        <p:fade/>
      </p:transition>
    </mc:Fallback>
  </mc:AlternateContent>
</p:sld>
</file>

<file path=ppt/theme/theme1.xml><?xml version="1.0" encoding="utf-8"?>
<a:theme xmlns:a="http://schemas.openxmlformats.org/drawingml/2006/main" name="Ocean_16x9_TP102895251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BA2D1E98-7F01-4EF5-BCD3-D1A02B73757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Apresentação de pintura com motivo de mar (widescreen)</Template>
  <TotalTime>0</TotalTime>
  <Words>956</Words>
  <Application>Microsoft Office PowerPoint</Application>
  <PresentationFormat>Widescreen</PresentationFormat>
  <Paragraphs>243</Paragraphs>
  <Slides>15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0" baseType="lpstr">
      <vt:lpstr>Arial</vt:lpstr>
      <vt:lpstr>Bookman Old Style</vt:lpstr>
      <vt:lpstr>Georgia</vt:lpstr>
      <vt:lpstr>Wingdings</vt:lpstr>
      <vt:lpstr>Ocean_16x9_TP102895251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2017-12-06T18:24:50Z</dcterms:created>
  <dcterms:modified xsi:type="dcterms:W3CDTF">2024-12-13T01:18:27Z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TC028952569991</vt:lpwstr>
  </property>
</Properties>
</file>