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6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0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39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3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37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7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51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0BE-A9C7-4DD7-AD54-C0252477AA9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A11A7-B8B9-4B0E-83B2-123F31074D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8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084917" y="362302"/>
            <a:ext cx="5852161" cy="6186309"/>
          </a:xfrm>
          <a:prstGeom prst="rect">
            <a:avLst/>
          </a:prstGeom>
          <a:noFill/>
          <a:ln w="28575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err="1" smtClean="0">
                <a:latin typeface="Bookman Old Style" panose="02050604050505020204" pitchFamily="18" charset="0"/>
              </a:rPr>
              <a:t>Doc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smtClean="0">
                <a:latin typeface="Bookman Old Style" panose="02050604050505020204" pitchFamily="18" charset="0"/>
              </a:rPr>
              <a:t>11</a:t>
            </a:r>
          </a:p>
          <a:p>
            <a:pPr algn="ctr"/>
            <a:r>
              <a:rPr lang="pt-BR" sz="3600" b="1" dirty="0" smtClean="0">
                <a:latin typeface="Bookman Old Style" panose="02050604050505020204" pitchFamily="18" charset="0"/>
              </a:rPr>
              <a:t>(t</a:t>
            </a:r>
            <a:r>
              <a:rPr lang="pt-BR" sz="3600" b="1" dirty="0" smtClean="0">
                <a:latin typeface="Bookman Old Style" panose="02050604050505020204" pitchFamily="18" charset="0"/>
              </a:rPr>
              <a:t>radução)</a:t>
            </a:r>
          </a:p>
          <a:p>
            <a:pPr algn="ctr"/>
            <a:endParaRPr lang="pt-BR" sz="3600" b="1" dirty="0">
              <a:latin typeface="Bookman Old Style" panose="02050604050505020204" pitchFamily="18" charset="0"/>
            </a:endParaRPr>
          </a:p>
          <a:p>
            <a:pPr algn="ctr"/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3600" b="1" dirty="0">
              <a:latin typeface="Bookman Old Style" panose="02050604050505020204" pitchFamily="18" charset="0"/>
            </a:endParaRPr>
          </a:p>
          <a:p>
            <a:pPr algn="ctr"/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3600" b="1" dirty="0">
              <a:latin typeface="Bookman Old Style" panose="02050604050505020204" pitchFamily="18" charset="0"/>
            </a:endParaRPr>
          </a:p>
          <a:p>
            <a:pPr algn="ctr"/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200" b="1" dirty="0" err="1">
                <a:latin typeface="Bookman Old Style" panose="02050604050505020204" pitchFamily="18" charset="0"/>
              </a:rPr>
              <a:t>Charrat</a:t>
            </a:r>
            <a:r>
              <a:rPr lang="pt-BR" sz="3200" b="1">
                <a:latin typeface="Bookman Old Style" panose="02050604050505020204" pitchFamily="18" charset="0"/>
              </a:rPr>
              <a:t>, </a:t>
            </a:r>
            <a:r>
              <a:rPr lang="pt-BR" sz="3200" b="1" smtClean="0">
                <a:latin typeface="Bookman Old Style" panose="02050604050505020204" pitchFamily="18" charset="0"/>
              </a:rPr>
              <a:t>03/mar/1859</a:t>
            </a:r>
            <a:endParaRPr lang="pt-BR" sz="3200" b="1" dirty="0" smtClean="0">
              <a:latin typeface="Bookman Old Style" panose="020506040505050202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1" y="312430"/>
            <a:ext cx="5585294" cy="623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9665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8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31</cp:revision>
  <dcterms:created xsi:type="dcterms:W3CDTF">2025-01-23T15:28:09Z</dcterms:created>
  <dcterms:modified xsi:type="dcterms:W3CDTF">2025-01-27T12:30:14Z</dcterms:modified>
</cp:coreProperties>
</file>