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9"/>
  </p:notesMasterIdLst>
  <p:handoutMasterIdLst>
    <p:handoutMasterId r:id="rId10"/>
  </p:handoutMasterIdLst>
  <p:sldIdLst>
    <p:sldId id="261" r:id="rId3"/>
    <p:sldId id="297" r:id="rId4"/>
    <p:sldId id="292" r:id="rId5"/>
    <p:sldId id="289" r:id="rId6"/>
    <p:sldId id="278" r:id="rId7"/>
    <p:sldId id="296" r:id="rId8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0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02/01/2025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02/01/2025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993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3764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8530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02/01/2025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191717"/>
            <a:ext cx="12192000" cy="610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pt-BR" sz="28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9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OBELISCO</a:t>
            </a:r>
          </a:p>
          <a:p>
            <a:pPr algn="ctr">
              <a:lnSpc>
                <a:spcPct val="90000"/>
              </a:lnSpc>
            </a:pPr>
            <a:endParaRPr lang="pt-BR" sz="1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9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HOMENAGEIA</a:t>
            </a:r>
          </a:p>
          <a:p>
            <a:pPr algn="ctr">
              <a:lnSpc>
                <a:spcPct val="90000"/>
              </a:lnSpc>
            </a:pPr>
            <a:r>
              <a:rPr lang="pt-BR" sz="1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</a:t>
            </a:r>
          </a:p>
          <a:p>
            <a:pPr algn="ctr">
              <a:lnSpc>
                <a:spcPct val="90000"/>
              </a:lnSpc>
            </a:pPr>
            <a:r>
              <a:rPr lang="pt-BR" sz="9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O</a:t>
            </a:r>
            <a:r>
              <a:rPr lang="pt-BR" sz="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pt-BR" sz="9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IMIGRANTE </a:t>
            </a:r>
          </a:p>
          <a:p>
            <a:pPr algn="ctr">
              <a:lnSpc>
                <a:spcPct val="90000"/>
              </a:lnSpc>
            </a:pPr>
            <a:endParaRPr lang="pt-BR" sz="1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9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SUÍÇO-</a:t>
            </a:r>
            <a:r>
              <a:rPr lang="pt-BR" sz="9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VALESANO</a:t>
            </a:r>
            <a:endParaRPr lang="pt-BR" sz="9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5" y="231424"/>
            <a:ext cx="5529295" cy="64333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6515100" y="105632"/>
            <a:ext cx="4895850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/>
              <a:t>Estudo de detalhamento do  obelisco ao Imigrante Suíço-</a:t>
            </a:r>
            <a:r>
              <a:rPr lang="pt-BR" sz="4400" b="1" dirty="0" err="1" smtClean="0"/>
              <a:t>Valesano</a:t>
            </a:r>
            <a:r>
              <a:rPr lang="pt-BR" sz="4400" b="1" dirty="0" smtClean="0"/>
              <a:t>, pela comissão organizadora</a:t>
            </a:r>
          </a:p>
          <a:p>
            <a:pPr>
              <a:lnSpc>
                <a:spcPct val="90000"/>
              </a:lnSpc>
            </a:pPr>
            <a:endParaRPr lang="pt-BR" sz="1200" b="1" dirty="0"/>
          </a:p>
          <a:p>
            <a:pPr>
              <a:lnSpc>
                <a:spcPct val="90000"/>
              </a:lnSpc>
            </a:pPr>
            <a:r>
              <a:rPr lang="pt-BR" sz="3500" i="1" dirty="0" smtClean="0"/>
              <a:t>Da esq</a:t>
            </a:r>
            <a:r>
              <a:rPr lang="pt-BR" sz="3600" i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pt-BR" sz="4000" dirty="0" smtClean="0"/>
              <a:t>Ivo </a:t>
            </a:r>
            <a:r>
              <a:rPr lang="pt-BR" sz="4000" dirty="0" err="1" smtClean="0"/>
              <a:t>Sartor</a:t>
            </a:r>
            <a:endParaRPr lang="pt-BR" sz="4000" dirty="0" smtClean="0"/>
          </a:p>
          <a:p>
            <a:pPr>
              <a:lnSpc>
                <a:spcPct val="90000"/>
              </a:lnSpc>
            </a:pPr>
            <a:r>
              <a:rPr lang="pt-BR" sz="4000" dirty="0" err="1" smtClean="0"/>
              <a:t>Velcy</a:t>
            </a:r>
            <a:r>
              <a:rPr lang="pt-BR" sz="4000" dirty="0" smtClean="0"/>
              <a:t> </a:t>
            </a:r>
            <a:r>
              <a:rPr lang="pt-BR" sz="4000" smtClean="0"/>
              <a:t>Soutier</a:t>
            </a:r>
            <a:endParaRPr lang="pt-BR" sz="4000" dirty="0" smtClean="0"/>
          </a:p>
          <a:p>
            <a:pPr>
              <a:lnSpc>
                <a:spcPct val="90000"/>
              </a:lnSpc>
            </a:pPr>
            <a:r>
              <a:rPr lang="pt-BR" sz="4000" dirty="0" err="1" smtClean="0"/>
              <a:t>Valmor</a:t>
            </a:r>
            <a:r>
              <a:rPr lang="pt-BR" sz="4000" dirty="0" smtClean="0"/>
              <a:t> </a:t>
            </a:r>
            <a:r>
              <a:rPr lang="pt-BR" sz="4000" dirty="0" err="1" smtClean="0"/>
              <a:t>Dalcin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81194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7" y="124468"/>
            <a:ext cx="8756073" cy="663828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953500" y="124468"/>
            <a:ext cx="3238500" cy="667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300" b="1" dirty="0" smtClean="0"/>
              <a:t>Apresentação do obelisco</a:t>
            </a:r>
          </a:p>
          <a:p>
            <a:pPr algn="ctr">
              <a:lnSpc>
                <a:spcPct val="90000"/>
              </a:lnSpc>
            </a:pPr>
            <a:r>
              <a:rPr lang="pt-BR" sz="3300" b="1" dirty="0" smtClean="0"/>
              <a:t> à </a:t>
            </a:r>
            <a:r>
              <a:rPr lang="pt-BR" sz="3300" b="1" dirty="0" err="1" smtClean="0"/>
              <a:t>ASVB</a:t>
            </a:r>
            <a:endParaRPr lang="pt-BR" sz="3300" b="1" dirty="0" smtClean="0"/>
          </a:p>
          <a:p>
            <a:pPr>
              <a:lnSpc>
                <a:spcPct val="90000"/>
              </a:lnSpc>
            </a:pPr>
            <a:endParaRPr lang="pt-BR" sz="1600" i="1" dirty="0" smtClean="0"/>
          </a:p>
          <a:p>
            <a:pPr>
              <a:lnSpc>
                <a:spcPct val="90000"/>
              </a:lnSpc>
            </a:pPr>
            <a:r>
              <a:rPr lang="pt-BR" sz="3200" i="1" dirty="0" smtClean="0"/>
              <a:t>Da esq.</a:t>
            </a:r>
          </a:p>
          <a:p>
            <a:pPr>
              <a:lnSpc>
                <a:spcPct val="90000"/>
              </a:lnSpc>
            </a:pPr>
            <a:endParaRPr lang="pt-BR" sz="1400" dirty="0"/>
          </a:p>
          <a:p>
            <a:pPr>
              <a:lnSpc>
                <a:spcPct val="90000"/>
              </a:lnSpc>
            </a:pPr>
            <a:r>
              <a:rPr lang="pt-BR" sz="3200" dirty="0" smtClean="0"/>
              <a:t> </a:t>
            </a:r>
            <a:r>
              <a:rPr lang="pt-BR" sz="3300" dirty="0" smtClean="0"/>
              <a:t>Ivo </a:t>
            </a:r>
            <a:r>
              <a:rPr lang="pt-BR" sz="3300" dirty="0" err="1" smtClean="0"/>
              <a:t>Sartor</a:t>
            </a:r>
            <a:r>
              <a:rPr lang="pt-BR" sz="33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pt-BR" sz="12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3300" dirty="0" smtClean="0"/>
              <a:t> </a:t>
            </a:r>
            <a:r>
              <a:rPr lang="pt-BR" sz="3300" dirty="0" err="1" smtClean="0"/>
              <a:t>Lineo</a:t>
            </a:r>
            <a:r>
              <a:rPr lang="pt-BR" sz="3300" dirty="0" smtClean="0"/>
              <a:t> </a:t>
            </a:r>
            <a:r>
              <a:rPr lang="pt-BR" sz="3300" dirty="0" err="1" smtClean="0"/>
              <a:t>Chemelo</a:t>
            </a:r>
            <a:r>
              <a:rPr lang="pt-BR" sz="33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pt-BR" sz="12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3300" dirty="0" smtClean="0"/>
              <a:t> </a:t>
            </a:r>
            <a:r>
              <a:rPr lang="pt-BR" sz="3300" dirty="0" err="1" smtClean="0"/>
              <a:t>Gernot</a:t>
            </a:r>
            <a:endParaRPr lang="pt-BR" sz="3300" dirty="0" smtClean="0"/>
          </a:p>
          <a:p>
            <a:pPr algn="r">
              <a:lnSpc>
                <a:spcPct val="90000"/>
              </a:lnSpc>
            </a:pPr>
            <a:r>
              <a:rPr lang="pt-BR" sz="3300" dirty="0" smtClean="0"/>
              <a:t> </a:t>
            </a:r>
            <a:r>
              <a:rPr lang="pt-BR" sz="3300" dirty="0" err="1" smtClean="0"/>
              <a:t>Haeberling</a:t>
            </a:r>
            <a:r>
              <a:rPr lang="pt-BR" sz="33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pt-BR" sz="1200" dirty="0" smtClean="0"/>
              <a:t> </a:t>
            </a:r>
            <a:endParaRPr lang="pt-BR" sz="1400" dirty="0" smtClean="0"/>
          </a:p>
          <a:p>
            <a:pPr>
              <a:lnSpc>
                <a:spcPct val="90000"/>
              </a:lnSpc>
            </a:pPr>
            <a:r>
              <a:rPr lang="pt-BR" sz="3300" dirty="0" smtClean="0"/>
              <a:t> </a:t>
            </a:r>
            <a:r>
              <a:rPr lang="pt-BR" sz="3300" dirty="0" err="1" smtClean="0"/>
              <a:t>Adonis</a:t>
            </a:r>
            <a:r>
              <a:rPr lang="pt-BR" sz="3300" dirty="0" smtClean="0"/>
              <a:t> </a:t>
            </a:r>
            <a:r>
              <a:rPr lang="pt-BR" sz="3300" dirty="0" err="1" smtClean="0"/>
              <a:t>Fauth</a:t>
            </a:r>
            <a:r>
              <a:rPr lang="pt-BR" sz="3300" dirty="0" smtClean="0"/>
              <a:t>,</a:t>
            </a:r>
          </a:p>
          <a:p>
            <a:pPr>
              <a:lnSpc>
                <a:spcPct val="90000"/>
              </a:lnSpc>
            </a:pPr>
            <a:r>
              <a:rPr lang="pt-BR" sz="1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3300" dirty="0" smtClean="0"/>
              <a:t> </a:t>
            </a:r>
            <a:r>
              <a:rPr lang="pt-BR" sz="3300" dirty="0" err="1" smtClean="0"/>
              <a:t>Velcy</a:t>
            </a:r>
            <a:r>
              <a:rPr lang="pt-BR" sz="3300" dirty="0" smtClean="0"/>
              <a:t> </a:t>
            </a:r>
            <a:r>
              <a:rPr lang="pt-BR" sz="3300" dirty="0" err="1" smtClean="0"/>
              <a:t>Soutier</a:t>
            </a:r>
            <a:r>
              <a:rPr lang="pt-BR" sz="3300" dirty="0" smtClean="0"/>
              <a:t> </a:t>
            </a:r>
            <a:endParaRPr lang="pt-BR" sz="3300" dirty="0" smtClean="0"/>
          </a:p>
          <a:p>
            <a:pPr algn="r">
              <a:lnSpc>
                <a:spcPct val="90000"/>
              </a:lnSpc>
            </a:pPr>
            <a:endParaRPr lang="pt-BR" sz="3200" dirty="0" smtClean="0"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2016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3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06582" y="187036"/>
            <a:ext cx="970510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OBELISCO - APRESENTAÇÃO AO PREFEITO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98" y="896475"/>
            <a:ext cx="9749593" cy="58360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7" t="1402" r="18727"/>
          <a:stretch/>
        </p:blipFill>
        <p:spPr>
          <a:xfrm>
            <a:off x="10165977" y="331851"/>
            <a:ext cx="1835524" cy="63021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906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499"/>
            <a:ext cx="8648700" cy="64770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aixaDeTexto 1"/>
          <p:cNvSpPr txBox="1"/>
          <p:nvPr/>
        </p:nvSpPr>
        <p:spPr>
          <a:xfrm>
            <a:off x="8915400" y="457200"/>
            <a:ext cx="3314700" cy="615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800" b="1" dirty="0" smtClean="0"/>
              <a:t> Protótipo do obelisco da Associação Suíço-</a:t>
            </a:r>
            <a:r>
              <a:rPr lang="pt-BR" sz="3800" b="1" dirty="0" err="1" smtClean="0"/>
              <a:t>Valesana</a:t>
            </a:r>
            <a:r>
              <a:rPr lang="pt-BR" sz="3800" b="1" dirty="0" smtClean="0"/>
              <a:t>   apresentado à sociedade,</a:t>
            </a:r>
          </a:p>
          <a:p>
            <a:pPr algn="ctr">
              <a:lnSpc>
                <a:spcPct val="90000"/>
              </a:lnSpc>
            </a:pPr>
            <a:r>
              <a:rPr lang="pt-BR" sz="3800" b="1" dirty="0" smtClean="0"/>
              <a:t>através do jornal local</a:t>
            </a:r>
          </a:p>
          <a:p>
            <a:pPr algn="ctr">
              <a:lnSpc>
                <a:spcPct val="90000"/>
              </a:lnSpc>
            </a:pPr>
            <a:r>
              <a:rPr lang="pt-BR" sz="2000" b="1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3800" b="1" dirty="0" smtClean="0"/>
              <a:t> </a:t>
            </a:r>
            <a:r>
              <a:rPr lang="pt-BR" sz="3600" b="1" dirty="0" smtClean="0"/>
              <a:t>CONTEXTO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150660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381000"/>
            <a:ext cx="8420099" cy="60921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CaixaDeTexto 4"/>
          <p:cNvSpPr txBox="1"/>
          <p:nvPr/>
        </p:nvSpPr>
        <p:spPr>
          <a:xfrm>
            <a:off x="8858250" y="640074"/>
            <a:ext cx="3200400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/>
              <a:t>LEGISLATIVO </a:t>
            </a:r>
          </a:p>
          <a:p>
            <a:pPr algn="ctr">
              <a:lnSpc>
                <a:spcPct val="90000"/>
              </a:lnSpc>
            </a:pPr>
            <a:endParaRPr lang="pt-BR" b="1" dirty="0"/>
          </a:p>
          <a:p>
            <a:pPr algn="ctr">
              <a:lnSpc>
                <a:spcPct val="90000"/>
              </a:lnSpc>
            </a:pPr>
            <a:r>
              <a:rPr lang="pt-BR" sz="3000" b="1" dirty="0" err="1" smtClean="0"/>
              <a:t>BARBOSENSE</a:t>
            </a:r>
            <a:r>
              <a:rPr lang="pt-BR" sz="3000" b="1" dirty="0" smtClean="0"/>
              <a:t> </a:t>
            </a:r>
          </a:p>
          <a:p>
            <a:pPr algn="ctr">
              <a:lnSpc>
                <a:spcPct val="90000"/>
              </a:lnSpc>
            </a:pPr>
            <a:endParaRPr lang="pt-BR" b="1" dirty="0" smtClean="0"/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APROVA </a:t>
            </a:r>
          </a:p>
          <a:p>
            <a:pPr algn="ctr">
              <a:lnSpc>
                <a:spcPct val="90000"/>
              </a:lnSpc>
            </a:pPr>
            <a:endParaRPr lang="pt-BR" b="1" dirty="0"/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PROJETO </a:t>
            </a:r>
          </a:p>
          <a:p>
            <a:pPr algn="ctr">
              <a:lnSpc>
                <a:spcPct val="90000"/>
              </a:lnSpc>
            </a:pPr>
            <a:endParaRPr lang="pt-BR" b="1" dirty="0"/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E  DESIGNA </a:t>
            </a:r>
          </a:p>
          <a:p>
            <a:pPr algn="ctr">
              <a:lnSpc>
                <a:spcPct val="90000"/>
              </a:lnSpc>
            </a:pPr>
            <a:endParaRPr lang="pt-BR" b="1" dirty="0"/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LOCAL PARA </a:t>
            </a:r>
          </a:p>
          <a:p>
            <a:pPr algn="ctr">
              <a:lnSpc>
                <a:spcPct val="90000"/>
              </a:lnSpc>
            </a:pPr>
            <a:endParaRPr lang="pt-BR" b="1" dirty="0"/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INSTALAÇÃO</a:t>
            </a:r>
          </a:p>
          <a:p>
            <a:pPr algn="ctr">
              <a:lnSpc>
                <a:spcPct val="90000"/>
              </a:lnSpc>
            </a:pPr>
            <a:endParaRPr lang="pt-BR" sz="3000" dirty="0"/>
          </a:p>
          <a:p>
            <a:pPr algn="ctr">
              <a:lnSpc>
                <a:spcPct val="90000"/>
              </a:lnSpc>
            </a:pPr>
            <a:endParaRPr lang="pt-BR" sz="1000" dirty="0" smtClean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endParaRPr lang="pt-BR" sz="1000" dirty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endParaRPr lang="pt-BR" sz="1000" dirty="0" smtClean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/>
              <a:t>Data 2</a:t>
            </a:r>
            <a:r>
              <a:rPr lang="pt-BR" sz="2500" b="1" dirty="0" smtClean="0">
                <a:latin typeface="Bookman Old Style" panose="02050604050505020204" pitchFamily="18" charset="0"/>
              </a:rPr>
              <a:t>3</a:t>
            </a:r>
            <a:r>
              <a:rPr lang="pt-BR" sz="3000" b="1" dirty="0" smtClean="0"/>
              <a:t>.11.2017</a:t>
            </a:r>
            <a:endParaRPr lang="pt-BR" sz="3000" b="1" dirty="0"/>
          </a:p>
        </p:txBody>
      </p:sp>
    </p:spTree>
    <p:extLst>
      <p:ext uri="{BB962C8B-B14F-4D97-AF65-F5344CB8AC3E}">
        <p14:creationId xmlns:p14="http://schemas.microsoft.com/office/powerpoint/2010/main" val="289151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99</Words>
  <Application>Microsoft Office PowerPoint</Application>
  <PresentationFormat>Widescreen</PresentationFormat>
  <Paragraphs>58</Paragraphs>
  <Slides>6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2025-01-02T10:39:22Z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