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40" r:id="rId2"/>
  </p:sldMasterIdLst>
  <p:notesMasterIdLst>
    <p:notesMasterId r:id="rId20"/>
  </p:notesMasterIdLst>
  <p:handoutMasterIdLst>
    <p:handoutMasterId r:id="rId21"/>
  </p:handoutMasterIdLst>
  <p:sldIdLst>
    <p:sldId id="261" r:id="rId3"/>
    <p:sldId id="379" r:id="rId4"/>
    <p:sldId id="377" r:id="rId5"/>
    <p:sldId id="378" r:id="rId6"/>
    <p:sldId id="380" r:id="rId7"/>
    <p:sldId id="381" r:id="rId8"/>
    <p:sldId id="382" r:id="rId9"/>
    <p:sldId id="383" r:id="rId10"/>
    <p:sldId id="385" r:id="rId11"/>
    <p:sldId id="386" r:id="rId12"/>
    <p:sldId id="387" r:id="rId13"/>
    <p:sldId id="388" r:id="rId14"/>
    <p:sldId id="389" r:id="rId15"/>
    <p:sldId id="390" r:id="rId16"/>
    <p:sldId id="393" r:id="rId17"/>
    <p:sldId id="395" r:id="rId18"/>
    <p:sldId id="39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8603FDC-E32A-4AB5-989C-0864C3EAD2B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7813" autoAdjust="0"/>
  </p:normalViewPr>
  <p:slideViewPr>
    <p:cSldViewPr snapToGrid="0">
      <p:cViewPr varScale="1">
        <p:scale>
          <a:sx n="51" d="100"/>
          <a:sy n="51" d="100"/>
        </p:scale>
        <p:origin x="1500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931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8686"/>
    </p:cViewPr>
  </p:sorterViewPr>
  <p:notesViewPr>
    <p:cSldViewPr snapToGrid="0">
      <p:cViewPr varScale="1">
        <p:scale>
          <a:sx n="80" d="100"/>
          <a:sy n="80" d="100"/>
        </p:scale>
        <p:origin x="2058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1875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pt-BR" smtClean="0"/>
              <a:t>19/12/2024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pt-BR" smtClean="0"/>
              <a:t>19/12/2024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17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18877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Água3"/>
          <p:cNvSpPr/>
          <p:nvPr/>
        </p:nvSpPr>
        <p:spPr>
          <a:xfrm>
            <a:off x="2552" y="5243129"/>
            <a:ext cx="12188952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éu"/>
          <p:cNvSpPr/>
          <p:nvPr/>
        </p:nvSpPr>
        <p:spPr>
          <a:xfrm>
            <a:off x="2552" y="0"/>
            <a:ext cx="12188952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Água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5497897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Água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221111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tângulo 7"/>
          <p:cNvSpPr/>
          <p:nvPr/>
        </p:nvSpPr>
        <p:spPr>
          <a:xfrm>
            <a:off x="-1425" y="5961106"/>
            <a:ext cx="12188952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05872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05872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3813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3813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dirty="0" smtClean="0"/>
              <a:t>Clique no ícone para adicionar uma imagem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440362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440362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8" name="Água3"/>
          <p:cNvSpPr/>
          <p:nvPr/>
        </p:nvSpPr>
        <p:spPr>
          <a:xfrm>
            <a:off x="2552" y="6064101"/>
            <a:ext cx="12188952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Água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6256181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Água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979395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pt-BR" smtClean="0"/>
              <a:pPr/>
              <a:t>19/12/2024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840">
          <p15:clr>
            <a:srgbClr val="F26B43"/>
          </p15:clr>
        </p15:guide>
        <p15:guide id="4" orient="horz" pos="984">
          <p15:clr>
            <a:srgbClr val="F26B43"/>
          </p15:clr>
        </p15:guide>
        <p15:guide id="5" orient="horz" pos="3600">
          <p15:clr>
            <a:srgbClr val="F26B43"/>
          </p15:clr>
        </p15:guide>
        <p15:guide id="6" pos="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627529" y="949234"/>
            <a:ext cx="109008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6000" b="1" dirty="0" smtClean="0"/>
              <a:t>VISITAS DA SUÍÇA</a:t>
            </a:r>
          </a:p>
        </p:txBody>
      </p:sp>
    </p:spTree>
    <p:extLst>
      <p:ext uri="{BB962C8B-B14F-4D97-AF65-F5344CB8AC3E}">
        <p14:creationId xmlns:p14="http://schemas.microsoft.com/office/powerpoint/2010/main" val="225505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67" y="655626"/>
            <a:ext cx="8573485" cy="589569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24561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06" y="790710"/>
            <a:ext cx="8291588" cy="5888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05098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60" y="968188"/>
            <a:ext cx="7852545" cy="572046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677383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76" y="753035"/>
            <a:ext cx="8689041" cy="597838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511528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31"/>
          <a:stretch/>
        </p:blipFill>
        <p:spPr>
          <a:xfrm>
            <a:off x="270285" y="340659"/>
            <a:ext cx="8533055" cy="63828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511411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61" y="250663"/>
            <a:ext cx="4943498" cy="641907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138101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78"/>
          <a:stretch/>
        </p:blipFill>
        <p:spPr>
          <a:xfrm>
            <a:off x="347023" y="819151"/>
            <a:ext cx="8358827" cy="560069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979063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39" y="277352"/>
            <a:ext cx="9029073" cy="638916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474626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55" y="262775"/>
            <a:ext cx="9672379" cy="640983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883490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10" y="273687"/>
            <a:ext cx="9289408" cy="658431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248867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24" y="484459"/>
            <a:ext cx="8694151" cy="62125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74348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19" y="142393"/>
            <a:ext cx="9624328" cy="654312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0291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30" y="287666"/>
            <a:ext cx="9589188" cy="634334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424709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09" y="198223"/>
            <a:ext cx="9796720" cy="648200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69901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71" y="243158"/>
            <a:ext cx="9351982" cy="643814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61629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7210423" y="477112"/>
            <a:ext cx="4810127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PASSEANDO PELA PROPRIEDADE</a:t>
            </a:r>
          </a:p>
          <a:p>
            <a:pPr algn="ctr"/>
            <a:endParaRPr lang="pt-BR" sz="36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- Clarice </a:t>
            </a:r>
            <a:r>
              <a:rPr lang="pt-BR" sz="3600" b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Sauthier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, - Clemente Raymundo </a:t>
            </a:r>
            <a:r>
              <a:rPr lang="pt-BR" sz="3600" b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Sauthier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, </a:t>
            </a:r>
          </a:p>
          <a:p>
            <a:pPr algn="ctr"/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- Rogério Bruno </a:t>
            </a:r>
            <a:r>
              <a:rPr lang="pt-BR" sz="3600" b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Sauthier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, </a:t>
            </a:r>
          </a:p>
          <a:p>
            <a:pPr algn="ctr"/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- Daniel </a:t>
            </a:r>
            <a:r>
              <a:rPr lang="pt-BR" sz="3600" b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Solioz-Luy</a:t>
            </a:r>
            <a:endParaRPr lang="pt-BR" sz="36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algn="r"/>
            <a:r>
              <a:rPr lang="pt-BR" sz="3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jul.1985</a:t>
            </a:r>
            <a:endParaRPr lang="pt-BR" sz="3000" dirty="0">
              <a:solidFill>
                <a:schemeClr val="accent2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63" y="203239"/>
            <a:ext cx="6825960" cy="642616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24664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cean_16x9_TP102895251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A2D1E98-7F01-4EF5-BCD3-D1A02B7375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de pintura com motivo de mar (widescreen)</Template>
  <TotalTime>0</TotalTime>
  <Words>25</Words>
  <Application>Microsoft Office PowerPoint</Application>
  <PresentationFormat>Widescreen</PresentationFormat>
  <Paragraphs>8</Paragraphs>
  <Slides>17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1" baseType="lpstr">
      <vt:lpstr>Arial</vt:lpstr>
      <vt:lpstr>Bookman Old Style</vt:lpstr>
      <vt:lpstr>Georgia</vt:lpstr>
      <vt:lpstr>Ocean_16x9_TP102895251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2017-12-06T18:24:50Z</dcterms:created>
  <dcterms:modified xsi:type="dcterms:W3CDTF">2024-12-19T23:51:28Z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TC028952569991</vt:lpwstr>
  </property>
</Properties>
</file>