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16"/>
  </p:notesMasterIdLst>
  <p:handoutMasterIdLst>
    <p:handoutMasterId r:id="rId17"/>
  </p:handoutMasterIdLst>
  <p:sldIdLst>
    <p:sldId id="261" r:id="rId3"/>
    <p:sldId id="397" r:id="rId4"/>
    <p:sldId id="376" r:id="rId5"/>
    <p:sldId id="375" r:id="rId6"/>
    <p:sldId id="396" r:id="rId7"/>
    <p:sldId id="377" r:id="rId8"/>
    <p:sldId id="394" r:id="rId9"/>
    <p:sldId id="393" r:id="rId10"/>
    <p:sldId id="392" r:id="rId11"/>
    <p:sldId id="391" r:id="rId12"/>
    <p:sldId id="390" r:id="rId13"/>
    <p:sldId id="386" r:id="rId14"/>
    <p:sldId id="3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3716" autoAdjust="0"/>
  </p:normalViewPr>
  <p:slideViewPr>
    <p:cSldViewPr snapToGrid="0">
      <p:cViewPr varScale="1">
        <p:scale>
          <a:sx n="49" d="100"/>
          <a:sy n="49" d="100"/>
        </p:scale>
        <p:origin x="1536" y="-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20/12/2024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20/12/2024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4622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6936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935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5063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20/12/2024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20/12/2024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65760" y="339634"/>
            <a:ext cx="11377749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400" b="1" dirty="0" smtClean="0"/>
              <a:t>CLEMENTE  RAYMUNDO SAUTHIER</a:t>
            </a:r>
          </a:p>
          <a:p>
            <a:pPr algn="ctr">
              <a:lnSpc>
                <a:spcPct val="90000"/>
              </a:lnSpc>
            </a:pPr>
            <a:endParaRPr lang="pt-BR" sz="1000" b="1" dirty="0" smtClean="0"/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90 </a:t>
            </a:r>
            <a:r>
              <a:rPr lang="pt-BR" sz="4800" b="1" dirty="0" smtClean="0"/>
              <a:t>ANOS DE VIDA</a:t>
            </a:r>
          </a:p>
          <a:p>
            <a:pPr algn="ctr">
              <a:lnSpc>
                <a:spcPct val="90000"/>
              </a:lnSpc>
            </a:pPr>
            <a:endParaRPr lang="pt-BR" sz="2000" b="1" dirty="0" smtClean="0"/>
          </a:p>
          <a:p>
            <a:pPr algn="ctr">
              <a:lnSpc>
                <a:spcPct val="90000"/>
              </a:lnSpc>
            </a:pPr>
            <a:r>
              <a:rPr lang="pt-BR" sz="4500" b="1" i="1" dirty="0" smtClean="0"/>
              <a:t>“A recomendação e conselho que dou à juventude é a leitura.  O livro é que fala mais fundo e caloroso no recesso das almas dos seres e dos corações”</a:t>
            </a:r>
          </a:p>
          <a:p>
            <a:pPr algn="ctr">
              <a:lnSpc>
                <a:spcPct val="90000"/>
              </a:lnSpc>
            </a:pPr>
            <a:endParaRPr lang="pt-BR" sz="2000" b="1" i="1" dirty="0" smtClean="0"/>
          </a:p>
          <a:p>
            <a:pPr algn="r">
              <a:lnSpc>
                <a:spcPct val="90000"/>
              </a:lnSpc>
            </a:pPr>
            <a:r>
              <a:rPr lang="pt-BR" sz="3200" dirty="0" smtClean="0"/>
              <a:t>Clemente R. </a:t>
            </a:r>
            <a:r>
              <a:rPr lang="pt-BR" sz="3200" dirty="0" err="1" smtClean="0"/>
              <a:t>Sauthier</a:t>
            </a:r>
            <a:r>
              <a:rPr lang="pt-BR" sz="3200" dirty="0" smtClean="0"/>
              <a:t> em Memórias da minha </a:t>
            </a:r>
            <a:r>
              <a:rPr lang="pt-BR" sz="3200" dirty="0" smtClean="0"/>
              <a:t>vida, </a:t>
            </a:r>
            <a:r>
              <a:rPr lang="pt-BR" sz="3200" dirty="0" smtClean="0"/>
              <a:t>1998              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30" y="171857"/>
            <a:ext cx="6420620" cy="6552793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6953250" y="285954"/>
            <a:ext cx="5067300" cy="6006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800" b="1" dirty="0" smtClean="0"/>
              <a:t>Clemente  </a:t>
            </a:r>
            <a:r>
              <a:rPr lang="pt-BR" sz="3800" b="1" dirty="0" err="1" smtClean="0"/>
              <a:t>Sauthier</a:t>
            </a:r>
            <a:r>
              <a:rPr lang="pt-BR" sz="3800" b="1" dirty="0" smtClean="0"/>
              <a:t> Um jovem de </a:t>
            </a:r>
          </a:p>
          <a:p>
            <a:pPr algn="ctr">
              <a:lnSpc>
                <a:spcPct val="90000"/>
              </a:lnSpc>
            </a:pPr>
            <a:r>
              <a:rPr lang="pt-BR" sz="3800" b="1" dirty="0" smtClean="0"/>
              <a:t>90 anos</a:t>
            </a:r>
            <a:endParaRPr lang="pt-BR" sz="3800" dirty="0" smtClean="0"/>
          </a:p>
          <a:p>
            <a:pPr algn="ctr">
              <a:lnSpc>
                <a:spcPct val="90000"/>
              </a:lnSpc>
            </a:pPr>
            <a:endParaRPr lang="pt-BR" sz="1600" dirty="0" smtClean="0"/>
          </a:p>
          <a:p>
            <a:pPr algn="ctr">
              <a:lnSpc>
                <a:spcPct val="90000"/>
              </a:lnSpc>
            </a:pPr>
            <a:r>
              <a:rPr lang="pt-BR" sz="3300" dirty="0" smtClean="0"/>
              <a:t>Cultivar o espírito jovem é o primeiro passo para conviver melhor com o mundo atual e suas rápidas mudanças. Levar as dificuldades na esportiva e encarar como uma oportunidade de aprender.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686550" y="640631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smtClean="0"/>
              <a:t>Clemente, </a:t>
            </a:r>
            <a:r>
              <a:rPr lang="pt-BR" sz="2000" dirty="0"/>
              <a:t>em Memórias da minha vida, 1998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2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96" y="1308387"/>
            <a:ext cx="7693472" cy="528163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95496" y="224589"/>
            <a:ext cx="113671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>
                <a:solidFill>
                  <a:prstClr val="black"/>
                </a:solidFill>
              </a:rPr>
              <a:t>Clemente Raymundo Sauthier em companhia </a:t>
            </a:r>
            <a:r>
              <a:rPr lang="pt-BR" sz="3200" b="1" dirty="0" smtClean="0">
                <a:solidFill>
                  <a:prstClr val="black"/>
                </a:solidFill>
              </a:rPr>
              <a:t>dos</a:t>
            </a:r>
            <a:endParaRPr lang="pt-BR" sz="20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181474" y="1615753"/>
            <a:ext cx="4010526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endParaRPr lang="pt-BR" sz="25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endParaRPr lang="pt-BR" sz="25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endParaRPr lang="pt-BR" sz="25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5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</a:t>
            </a:r>
            <a:endParaRPr lang="pt-BR" sz="25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5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endParaRPr lang="pt-BR" sz="25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  <a:endParaRPr lang="pt-BR" sz="25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3" y="1122035"/>
            <a:ext cx="7830957" cy="555251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304801" y="64168"/>
            <a:ext cx="1163052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Missa em Ação de Graças pelos 90 Anos de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Raymundo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 – jun de 1988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133348" y="1457735"/>
            <a:ext cx="3946358" cy="5313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Denilson Sauthier  ?</a:t>
            </a:r>
            <a:endParaRPr lang="pt-BR" sz="25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Elói Luiz Sauthier</a:t>
            </a:r>
            <a:endParaRPr lang="pt-BR" sz="25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Armando Gastão</a:t>
            </a:r>
            <a:endParaRPr lang="pt-BR" sz="25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5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5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</a:t>
            </a:r>
          </a:p>
          <a:p>
            <a:pPr lvl="0">
              <a:lnSpc>
                <a:spcPct val="90000"/>
              </a:lnSpc>
            </a:pPr>
            <a:endParaRPr lang="pt-BR" sz="1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Célia Libânia S Dalcin</a:t>
            </a:r>
            <a:endParaRPr lang="pt-BR" sz="25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 lvl="0">
              <a:lnSpc>
                <a:spcPct val="90000"/>
              </a:lnSpc>
            </a:pP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5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outros</a:t>
            </a:r>
          </a:p>
          <a:p>
            <a:pPr>
              <a:lnSpc>
                <a:spcPct val="90000"/>
              </a:lnSpc>
            </a:pPr>
            <a:endParaRPr lang="pt-BR" sz="25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Capela São João Nepomuceno, Santa Luiza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59" y="1330959"/>
            <a:ext cx="8060997" cy="535444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68601" y="74646"/>
            <a:ext cx="11636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Homenagem à Clemente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Raymundo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Sauthier, por ocasião de seus 90 anos</a:t>
            </a:r>
            <a:endParaRPr lang="pt-BR" sz="36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425543" y="1330958"/>
            <a:ext cx="3543300" cy="5313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Coral improvisado</a:t>
            </a:r>
          </a:p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pela família:</a:t>
            </a:r>
          </a:p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Isabel, Adriana, Dalmo, Pe. Moisés, Oreste, Elaine, Célia, Genoeva, Inês, Lucide e </a:t>
            </a:r>
          </a:p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Pe. Agostinho</a:t>
            </a:r>
          </a:p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 em almoço festivo no salão da </a:t>
            </a:r>
            <a:endParaRPr lang="pt-BR" sz="29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Comunidade</a:t>
            </a:r>
            <a:endParaRPr lang="pt-BR" sz="29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900" dirty="0" smtClean="0">
                <a:latin typeface="Bookman Old Style" panose="02050604050505020204" pitchFamily="18" charset="0"/>
              </a:rPr>
              <a:t>de Santa Luiza</a:t>
            </a:r>
          </a:p>
        </p:txBody>
      </p:sp>
    </p:spTree>
    <p:extLst>
      <p:ext uri="{BB962C8B-B14F-4D97-AF65-F5344CB8AC3E}">
        <p14:creationId xmlns:p14="http://schemas.microsoft.com/office/powerpoint/2010/main" val="36686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46" y="1203158"/>
            <a:ext cx="8238259" cy="548270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19547" y="0"/>
            <a:ext cx="82382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Sauthier em companhia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dos filhos, genros e noras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614611" y="34481"/>
            <a:ext cx="3577389" cy="6795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200" i="1" dirty="0">
                <a:solidFill>
                  <a:prstClr val="black"/>
                </a:solidFill>
              </a:rPr>
              <a:t>Atrás</a:t>
            </a:r>
            <a:r>
              <a:rPr lang="pt-BR" sz="2200" i="1" dirty="0" smtClean="0">
                <a:solidFill>
                  <a:prstClr val="black"/>
                </a:solidFill>
              </a:rPr>
              <a:t>:</a:t>
            </a:r>
            <a:endParaRPr lang="pt-BR" sz="2200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José Geraldo Hartmann</a:t>
            </a: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</a:t>
            </a:r>
            <a:r>
              <a:rPr lang="pt-BR" sz="2200" dirty="0">
                <a:solidFill>
                  <a:prstClr val="black"/>
                </a:solidFill>
              </a:rPr>
              <a:t>Clotilde Terezinha </a:t>
            </a:r>
            <a:endParaRPr lang="pt-BR" sz="22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</a:rPr>
              <a:t>• </a:t>
            </a:r>
            <a:r>
              <a:rPr lang="pt-BR" sz="2200" dirty="0" smtClean="0">
                <a:solidFill>
                  <a:prstClr val="black"/>
                </a:solidFill>
              </a:rPr>
              <a:t>Genoveva </a:t>
            </a:r>
            <a:r>
              <a:rPr lang="pt-BR" sz="2200" dirty="0">
                <a:solidFill>
                  <a:prstClr val="black"/>
                </a:solidFill>
              </a:rPr>
              <a:t>Rosa</a:t>
            </a:r>
            <a:endParaRPr lang="pt-BR" sz="22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</a:rPr>
              <a:t>• </a:t>
            </a:r>
            <a:r>
              <a:rPr lang="pt-BR" sz="2200" dirty="0" smtClean="0">
                <a:solidFill>
                  <a:prstClr val="black"/>
                </a:solidFill>
              </a:rPr>
              <a:t>Oreste Feltrin</a:t>
            </a:r>
          </a:p>
          <a:p>
            <a:pPr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</a:t>
            </a:r>
            <a:r>
              <a:rPr lang="pt-BR" sz="2200" dirty="0">
                <a:solidFill>
                  <a:prstClr val="black"/>
                </a:solidFill>
              </a:rPr>
              <a:t>Cacilda Mercedes </a:t>
            </a: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Iria Idalina Dupont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</a:rPr>
              <a:t>• </a:t>
            </a:r>
            <a:r>
              <a:rPr lang="pt-BR" sz="2200" dirty="0" smtClean="0">
                <a:solidFill>
                  <a:prstClr val="black"/>
                </a:solidFill>
              </a:rPr>
              <a:t>Rogério Bruno</a:t>
            </a:r>
            <a:endParaRPr lang="pt-BR" sz="22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</a:rPr>
              <a:t>• </a:t>
            </a:r>
            <a:r>
              <a:rPr lang="pt-BR" sz="2200" dirty="0" smtClean="0">
                <a:solidFill>
                  <a:prstClr val="black"/>
                </a:solidFill>
              </a:rPr>
              <a:t>Agatha Thums</a:t>
            </a: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</a:t>
            </a:r>
            <a:r>
              <a:rPr lang="pt-BR" sz="2200" dirty="0">
                <a:solidFill>
                  <a:prstClr val="black"/>
                </a:solidFill>
              </a:rPr>
              <a:t>Armando Gastão </a:t>
            </a:r>
            <a:endParaRPr lang="pt-BR" sz="2200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200" i="1" dirty="0" smtClean="0">
                <a:solidFill>
                  <a:prstClr val="black"/>
                </a:solidFill>
              </a:rPr>
              <a:t>Meio:</a:t>
            </a:r>
            <a:endParaRPr lang="pt-BR" sz="2200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Melino Lourenço Dalcin</a:t>
            </a:r>
          </a:p>
          <a:p>
            <a:pPr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</a:rPr>
              <a:t>• Célia Libânia </a:t>
            </a:r>
          </a:p>
          <a:p>
            <a:pPr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</a:t>
            </a:r>
            <a:r>
              <a:rPr lang="pt-BR" sz="2200" b="1" dirty="0">
                <a:solidFill>
                  <a:prstClr val="black"/>
                </a:solidFill>
              </a:rPr>
              <a:t>ClementeRaymundo</a:t>
            </a:r>
          </a:p>
          <a:p>
            <a:pPr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</a:t>
            </a:r>
            <a:r>
              <a:rPr lang="pt-BR" sz="2200" dirty="0">
                <a:solidFill>
                  <a:prstClr val="black"/>
                </a:solidFill>
              </a:rPr>
              <a:t>Pe. Ademar Agostinho </a:t>
            </a:r>
          </a:p>
          <a:p>
            <a:pPr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</a:rPr>
              <a:t>• Inês Josefina</a:t>
            </a:r>
            <a:endParaRPr lang="pt-BR" sz="22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Hortêncio Dalcin</a:t>
            </a:r>
            <a:endParaRPr lang="pt-BR" sz="22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200" i="1" dirty="0">
                <a:solidFill>
                  <a:prstClr val="black"/>
                </a:solidFill>
              </a:rPr>
              <a:t>À frente:</a:t>
            </a:r>
          </a:p>
          <a:p>
            <a:pPr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</a:t>
            </a:r>
            <a:r>
              <a:rPr lang="pt-BR" sz="2200" dirty="0">
                <a:solidFill>
                  <a:prstClr val="black"/>
                </a:solidFill>
              </a:rPr>
              <a:t>Celomar Schneider</a:t>
            </a: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</a:t>
            </a:r>
            <a:r>
              <a:rPr lang="pt-BR" sz="2200" dirty="0">
                <a:solidFill>
                  <a:prstClr val="black"/>
                </a:solidFill>
              </a:rPr>
              <a:t>Isabel </a:t>
            </a:r>
            <a:r>
              <a:rPr lang="pt-BR" sz="2200" dirty="0" smtClean="0">
                <a:solidFill>
                  <a:prstClr val="black"/>
                </a:solidFill>
              </a:rPr>
              <a:t>Gertrudes</a:t>
            </a:r>
            <a:endParaRPr lang="pt-BR" sz="22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</a:rPr>
              <a:t>• </a:t>
            </a:r>
            <a:r>
              <a:rPr lang="pt-BR" sz="2200" dirty="0" smtClean="0">
                <a:solidFill>
                  <a:prstClr val="black"/>
                </a:solidFill>
              </a:rPr>
              <a:t>Sérgio Darci Accorsi</a:t>
            </a: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</a:rPr>
              <a:t>• </a:t>
            </a:r>
            <a:r>
              <a:rPr lang="pt-BR" sz="2200" dirty="0">
                <a:solidFill>
                  <a:prstClr val="black"/>
                </a:solidFill>
              </a:rPr>
              <a:t>Lucide Verônica </a:t>
            </a:r>
            <a:endParaRPr lang="pt-BR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9" y="1395664"/>
            <a:ext cx="7363779" cy="518191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370141" y="214244"/>
            <a:ext cx="1122763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Fam. de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Genoveva Rosa Sauthier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Oreste Feltrin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com Clemente Raymundo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 – jun 1988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764378" y="1786790"/>
            <a:ext cx="4283242" cy="439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pé:</a:t>
            </a:r>
          </a:p>
          <a:p>
            <a:pPr lvl="0">
              <a:lnSpc>
                <a:spcPct val="90000"/>
              </a:lnSpc>
            </a:pPr>
            <a:endParaRPr lang="pt-BR" sz="1000" i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Danila Sauthier Feltrin</a:t>
            </a:r>
            <a:r>
              <a:rPr lang="pt-B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pt-BR" sz="20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1976</a:t>
            </a:r>
            <a:endParaRPr lang="pt-BR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Aline Sauthier Feltrin </a:t>
            </a:r>
            <a:r>
              <a:rPr lang="pt-B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1971</a:t>
            </a:r>
            <a:endParaRPr lang="pt-BR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Eden Sauthier Feltrin </a:t>
            </a:r>
            <a:r>
              <a:rPr lang="pt-B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1973</a:t>
            </a:r>
            <a:endParaRPr lang="pt-BR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Lucide Sauthier Feltrin</a:t>
            </a:r>
            <a:r>
              <a:rPr lang="pt-B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pt-BR" sz="20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1978</a:t>
            </a:r>
            <a:endParaRPr lang="pt-BR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1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Sentados:</a:t>
            </a:r>
            <a:endParaRPr lang="pt-BR" sz="2400" i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1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Oreste Feltrin </a:t>
            </a:r>
            <a:r>
              <a:rPr lang="pt-B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1936</a:t>
            </a:r>
            <a:endParaRPr lang="pt-BR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R. Sauthier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Genoveva Rosa</a:t>
            </a:r>
          </a:p>
          <a:p>
            <a:pPr lvl="0" algn="ctr">
              <a:lnSpc>
                <a:spcPct val="90000"/>
              </a:lnSpc>
            </a:pP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Sauthier </a:t>
            </a:r>
            <a:r>
              <a:rPr lang="pt-B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1933</a:t>
            </a:r>
            <a:endParaRPr lang="pt-BR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7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92183" y="217818"/>
            <a:ext cx="11779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Fam. de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Lucide Verônica Sauthier </a:t>
            </a: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Sérgio Darci Accorsi com Clemente Raymundo Sauthier -</a:t>
            </a: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jun 1988</a:t>
            </a:r>
            <a:endParaRPr lang="pt-BR" sz="3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024327" y="1319134"/>
            <a:ext cx="3727962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Filhos:</a:t>
            </a:r>
          </a:p>
          <a:p>
            <a:pPr lvl="0">
              <a:lnSpc>
                <a:spcPct val="90000"/>
              </a:lnSpc>
            </a:pPr>
            <a:endParaRPr lang="pt-BR" sz="1200" i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Adriana Accorsi</a:t>
            </a: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marL="457200" lvl="0" indent="-457200" algn="ctr">
              <a:lnSpc>
                <a:spcPct val="90000"/>
              </a:lnSpc>
              <a:buFont typeface="Wingdings" panose="05000000000000000000" pitchFamily="2" charset="2"/>
              <a:buChar char="¬"/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1973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Sérgio Antônio Accorsi</a:t>
            </a: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marL="457200" lvl="0" indent="-457200" algn="ctr">
              <a:lnSpc>
                <a:spcPct val="90000"/>
              </a:lnSpc>
              <a:buFont typeface="Wingdings" panose="05000000000000000000" pitchFamily="2" charset="2"/>
              <a:buChar char="¬"/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1977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Luiz Pedro Accorsi</a:t>
            </a:r>
          </a:p>
          <a:p>
            <a:pPr marL="457200" lvl="0" indent="-457200" algn="ctr">
              <a:lnSpc>
                <a:spcPct val="90000"/>
              </a:lnSpc>
              <a:buFont typeface="Wingdings" panose="05000000000000000000" pitchFamily="2" charset="2"/>
              <a:buChar char="¬"/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1982</a:t>
            </a:r>
          </a:p>
          <a:p>
            <a:pPr lvl="0" algn="ctr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Avô:</a:t>
            </a:r>
          </a:p>
          <a:p>
            <a:pPr lvl="0">
              <a:lnSpc>
                <a:spcPct val="90000"/>
              </a:lnSpc>
            </a:pPr>
            <a:endParaRPr lang="pt-BR" sz="1200" i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Sauthier</a:t>
            </a: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85" y="1528222"/>
            <a:ext cx="7427817" cy="501825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24178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77529" y="208547"/>
            <a:ext cx="1168988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>
                <a:solidFill>
                  <a:prstClr val="black"/>
                </a:solidFill>
              </a:rPr>
              <a:t>Clemente Raymundo Sauthier em companhia da família de </a:t>
            </a:r>
            <a:r>
              <a:rPr lang="pt-BR" sz="3200" b="1" dirty="0" smtClean="0">
                <a:solidFill>
                  <a:prstClr val="black"/>
                </a:solidFill>
              </a:rPr>
              <a:t>Hortêncio </a:t>
            </a:r>
            <a:r>
              <a:rPr lang="pt-BR" sz="3200" b="1" dirty="0">
                <a:solidFill>
                  <a:prstClr val="black"/>
                </a:solidFill>
              </a:rPr>
              <a:t>e </a:t>
            </a:r>
            <a:r>
              <a:rPr lang="pt-BR" sz="3200" b="1" dirty="0" smtClean="0">
                <a:solidFill>
                  <a:prstClr val="black"/>
                </a:solidFill>
              </a:rPr>
              <a:t>Inês – jun 1988</a:t>
            </a:r>
            <a:endParaRPr lang="pt-BR" sz="20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557796" y="1562764"/>
            <a:ext cx="4409616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Atrás: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Pe. Moisés Antônio Dalcin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Valmor Tadeu Dalcin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À frente:</a:t>
            </a: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 </a:t>
            </a:r>
            <a:r>
              <a:rPr lang="pt-BR" sz="2400" dirty="0" smtClean="0">
                <a:solidFill>
                  <a:prstClr val="black"/>
                </a:solidFill>
              </a:rPr>
              <a:t>Hortêncio Dalcin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 </a:t>
            </a:r>
            <a:r>
              <a:rPr lang="pt-BR" sz="2400" b="1" dirty="0">
                <a:solidFill>
                  <a:prstClr val="black"/>
                </a:solidFill>
              </a:rPr>
              <a:t>Clemente </a:t>
            </a:r>
            <a:r>
              <a:rPr lang="pt-BR" sz="2400" b="1" dirty="0" smtClean="0">
                <a:solidFill>
                  <a:prstClr val="black"/>
                </a:solidFill>
              </a:rPr>
              <a:t>R. </a:t>
            </a:r>
            <a:r>
              <a:rPr lang="pt-BR" sz="2400" b="1" dirty="0">
                <a:solidFill>
                  <a:prstClr val="black"/>
                </a:solidFill>
              </a:rPr>
              <a:t>Sauthier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 </a:t>
            </a:r>
            <a:r>
              <a:rPr lang="pt-BR" sz="2400" dirty="0" smtClean="0">
                <a:solidFill>
                  <a:prstClr val="black"/>
                </a:solidFill>
              </a:rPr>
              <a:t>Inês Josefina Sauthier Dalcin</a:t>
            </a:r>
            <a:endParaRPr lang="pt-BR" sz="24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</a:t>
            </a:r>
            <a:endParaRPr lang="pt-BR" sz="2400" dirty="0">
              <a:solidFill>
                <a:prstClr val="black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2" y="1416424"/>
            <a:ext cx="6840447" cy="526984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10189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29" y="1272988"/>
            <a:ext cx="7053942" cy="539250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261258" y="54734"/>
            <a:ext cx="116901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Sauthier em companhia da família de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Rogério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Iria – jun 1988</a:t>
            </a:r>
            <a:endParaRPr lang="pt-BR" sz="2000" dirty="0">
              <a:solidFill>
                <a:srgbClr val="3691AA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494494" y="1474083"/>
            <a:ext cx="4456874" cy="502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Atrás</a:t>
            </a:r>
            <a:r>
              <a:rPr lang="pt-BR" sz="2400" i="1" dirty="0" smtClean="0">
                <a:solidFill>
                  <a:prstClr val="black"/>
                </a:solidFill>
              </a:rPr>
              <a:t>:</a:t>
            </a:r>
          </a:p>
          <a:p>
            <a:pPr lvl="0">
              <a:lnSpc>
                <a:spcPct val="90000"/>
              </a:lnSpc>
            </a:pPr>
            <a:endParaRPr lang="pt-BR" sz="1200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Ademir José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Valmir Antônio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Jairo Luiz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Mauro Martinho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Luiz Carlos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Berenice Maria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À frente:</a:t>
            </a: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Clarice 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 </a:t>
            </a:r>
            <a:r>
              <a:rPr lang="pt-BR" sz="2400" dirty="0" smtClean="0">
                <a:solidFill>
                  <a:prstClr val="black"/>
                </a:solidFill>
              </a:rPr>
              <a:t>Iria Idalina Dupont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b="1" dirty="0">
                <a:solidFill>
                  <a:prstClr val="black"/>
                </a:solidFill>
              </a:rPr>
              <a:t>Clemente Raymundo </a:t>
            </a:r>
            <a:endParaRPr lang="pt-BR" sz="2400" b="1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Rogério Bruno</a:t>
            </a:r>
            <a:endParaRPr lang="pt-BR" sz="24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47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21" y="1379621"/>
            <a:ext cx="6478647" cy="517357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291121" y="144379"/>
            <a:ext cx="11660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Sauthier em companhia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 família de Célia e Melino Dalcin – jun 1988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6962274" y="1379621"/>
            <a:ext cx="522972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i="1" dirty="0" smtClean="0"/>
              <a:t>Atrás: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</a:t>
            </a:r>
          </a:p>
          <a:p>
            <a:pPr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i="1" dirty="0" smtClean="0"/>
              <a:t>À frente:</a:t>
            </a:r>
          </a:p>
          <a:p>
            <a:pPr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</a:t>
            </a:r>
            <a:endParaRPr lang="pt-BR" sz="24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Célia Libânia Sauthier Dalcin</a:t>
            </a:r>
            <a:endParaRPr lang="pt-BR" sz="24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b="1" dirty="0" smtClean="0">
                <a:solidFill>
                  <a:prstClr val="black"/>
                </a:solidFill>
              </a:rPr>
              <a:t>Clemente Raymundo Sauthier</a:t>
            </a:r>
            <a:endParaRPr lang="pt-BR" sz="2400" b="1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Melino Lourenço Dalcin</a:t>
            </a:r>
            <a:endParaRPr lang="pt-BR" sz="24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12765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59" y="1099191"/>
            <a:ext cx="6946677" cy="561443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92060" y="21972"/>
            <a:ext cx="115342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Sauthier em companhia </a:t>
            </a: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seus filhos –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jun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1988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620000" y="1219200"/>
            <a:ext cx="4347411" cy="568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Atrás</a:t>
            </a:r>
            <a:r>
              <a:rPr lang="pt-BR" sz="2400" i="1" dirty="0" smtClean="0">
                <a:solidFill>
                  <a:prstClr val="black"/>
                </a:solidFill>
              </a:rPr>
              <a:t>:</a:t>
            </a:r>
          </a:p>
          <a:p>
            <a:pPr lvl="0">
              <a:lnSpc>
                <a:spcPct val="90000"/>
              </a:lnSpc>
            </a:pPr>
            <a:endParaRPr lang="pt-BR" sz="1200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Rogério Bruno Sauthier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dirty="0">
                <a:solidFill>
                  <a:prstClr val="black"/>
                </a:solidFill>
              </a:rPr>
              <a:t>Genoveva Rosa Sauthier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Armando Gastão Sauthier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Isabel Gertrudes Sauthier 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Lucide Verônica Sauthier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Pe. Ademar Agostinho </a:t>
            </a:r>
          </a:p>
          <a:p>
            <a:pPr lvl="0" algn="ctr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                Sauthier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</a:rPr>
              <a:t>À </a:t>
            </a:r>
            <a:r>
              <a:rPr lang="pt-BR" sz="2400" i="1" dirty="0">
                <a:solidFill>
                  <a:prstClr val="black"/>
                </a:solidFill>
              </a:rPr>
              <a:t>frente:</a:t>
            </a: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dirty="0">
                <a:solidFill>
                  <a:prstClr val="black"/>
                </a:solidFill>
              </a:rPr>
              <a:t>Clotilde Terezinha Sauthier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dirty="0">
                <a:solidFill>
                  <a:prstClr val="black"/>
                </a:solidFill>
              </a:rPr>
              <a:t>Célia Libânia Sauthier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b="1" dirty="0">
                <a:solidFill>
                  <a:prstClr val="black"/>
                </a:solidFill>
              </a:rPr>
              <a:t>Clemente </a:t>
            </a:r>
            <a:r>
              <a:rPr lang="pt-BR" sz="2400" b="1" dirty="0" smtClean="0">
                <a:solidFill>
                  <a:prstClr val="black"/>
                </a:solidFill>
              </a:rPr>
              <a:t>Raymundo</a:t>
            </a:r>
          </a:p>
          <a:p>
            <a:pPr lvl="0" algn="ctr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</a:rPr>
              <a:t>            Sauthier</a:t>
            </a:r>
            <a:endParaRPr lang="pt-BR" sz="2400" b="1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</a:t>
            </a:r>
            <a:r>
              <a:rPr lang="pt-BR" sz="2400" dirty="0">
                <a:solidFill>
                  <a:prstClr val="black"/>
                </a:solidFill>
              </a:rPr>
              <a:t>Cacilda Mercedes Sauthier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• Inês Josefina Sauthier</a:t>
            </a:r>
            <a:endParaRPr lang="pt-BR" sz="24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5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68077" y="195942"/>
            <a:ext cx="11898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 </a:t>
            </a:r>
            <a:r>
              <a:rPr lang="pt-BR" sz="3200" b="1" dirty="0" smtClean="0">
                <a:latin typeface="Bookman Old Style" panose="02050604050505020204" pitchFamily="18" charset="0"/>
              </a:rPr>
              <a:t>Roland oferecendo </a:t>
            </a:r>
            <a:r>
              <a:rPr lang="pt-BR" sz="3200" b="1" dirty="0">
                <a:latin typeface="Bookman Old Style" panose="02050604050505020204" pitchFamily="18" charset="0"/>
              </a:rPr>
              <a:t>o </a:t>
            </a:r>
            <a:r>
              <a:rPr lang="pt-BR" sz="3200" b="1" dirty="0" smtClean="0">
                <a:latin typeface="Bookman Old Style" panose="02050604050505020204" pitchFamily="18" charset="0"/>
              </a:rPr>
              <a:t>emblema </a:t>
            </a:r>
            <a:r>
              <a:rPr lang="pt-BR" sz="3200" b="1" dirty="0">
                <a:latin typeface="Bookman Old Style" panose="02050604050505020204" pitchFamily="18" charset="0"/>
              </a:rPr>
              <a:t>de </a:t>
            </a:r>
            <a:r>
              <a:rPr lang="pt-BR" sz="3200" b="1" dirty="0" smtClean="0">
                <a:latin typeface="Bookman Old Style" panose="02050604050505020204" pitchFamily="18" charset="0"/>
              </a:rPr>
              <a:t>Charrat – jun 1988</a:t>
            </a:r>
            <a:endParaRPr lang="pt-BR" sz="3200" dirty="0">
              <a:latin typeface="Bookman Old Style" panose="020506040505050202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76" y="909892"/>
            <a:ext cx="8616696" cy="580942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8931728" y="909892"/>
            <a:ext cx="326027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latin typeface="Bookman Old Style" panose="02050604050505020204" pitchFamily="18" charset="0"/>
              </a:rPr>
              <a:t>Sentados</a:t>
            </a:r>
            <a:r>
              <a:rPr lang="pt-BR" sz="2400" i="1" dirty="0" smtClean="0">
                <a:latin typeface="Bookman Old Style" panose="02050604050505020204" pitchFamily="18" charset="0"/>
              </a:rPr>
              <a:t>:</a:t>
            </a:r>
          </a:p>
          <a:p>
            <a:r>
              <a:rPr lang="pt-BR" sz="800" dirty="0" smtClean="0">
                <a:latin typeface="Bookman Old Style" panose="02050604050505020204" pitchFamily="18" charset="0"/>
              </a:rPr>
              <a:t> 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Oreste Feltrin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Genoveva Rosa 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Célia Libânia 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Inês Josefina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Clemente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     Raymundo  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Ir. Cacilda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   Mercedes</a:t>
            </a:r>
          </a:p>
          <a:p>
            <a:endParaRPr lang="pt-BR" sz="800" dirty="0">
              <a:latin typeface="Bookman Old Style" panose="02050604050505020204" pitchFamily="18" charset="0"/>
            </a:endParaRPr>
          </a:p>
          <a:p>
            <a:r>
              <a:rPr lang="pt-BR" sz="2400" i="1" dirty="0">
                <a:latin typeface="Bookman Old Style" panose="02050604050505020204" pitchFamily="18" charset="0"/>
              </a:rPr>
              <a:t>De pé: </a:t>
            </a:r>
            <a:endParaRPr lang="pt-BR" sz="2400" i="1" dirty="0" smtClean="0">
              <a:latin typeface="Bookman Old Style" panose="02050604050505020204" pitchFamily="18" charset="0"/>
            </a:endParaRPr>
          </a:p>
          <a:p>
            <a:endParaRPr lang="pt-BR" sz="800" dirty="0" smtClean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Elói Luiz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Roland Gay-Crosier 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Pe</a:t>
            </a:r>
            <a:r>
              <a:rPr lang="pt-BR" sz="2400" dirty="0">
                <a:latin typeface="Bookman Old Style" panose="02050604050505020204" pitchFamily="18" charset="0"/>
              </a:rPr>
              <a:t>. </a:t>
            </a:r>
            <a:r>
              <a:rPr lang="pt-BR" sz="2400" dirty="0" smtClean="0">
                <a:latin typeface="Bookman Old Style" panose="02050604050505020204" pitchFamily="18" charset="0"/>
              </a:rPr>
              <a:t>Ademar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    Agostinho</a:t>
            </a:r>
            <a:endParaRPr lang="pt-BR" sz="24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4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641</Words>
  <Application>Microsoft Office PowerPoint</Application>
  <PresentationFormat>Widescreen</PresentationFormat>
  <Paragraphs>192</Paragraphs>
  <Slides>13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Georgia</vt:lpstr>
      <vt:lpstr>Wingdings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2024-12-20T15:35:47Z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