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40" r:id="rId2"/>
  </p:sldMasterIdLst>
  <p:notesMasterIdLst>
    <p:notesMasterId r:id="rId11"/>
  </p:notesMasterIdLst>
  <p:handoutMasterIdLst>
    <p:handoutMasterId r:id="rId12"/>
  </p:handoutMasterIdLst>
  <p:sldIdLst>
    <p:sldId id="298" r:id="rId3"/>
    <p:sldId id="299" r:id="rId4"/>
    <p:sldId id="300" r:id="rId5"/>
    <p:sldId id="304" r:id="rId6"/>
    <p:sldId id="305" r:id="rId7"/>
    <p:sldId id="294" r:id="rId8"/>
    <p:sldId id="301" r:id="rId9"/>
    <p:sldId id="302" r:id="rId10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8603FDC-E32A-4AB5-989C-0864C3EAD2B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87813" autoAdjust="0"/>
  </p:normalViewPr>
  <p:slideViewPr>
    <p:cSldViewPr snapToGrid="0">
      <p:cViewPr varScale="1">
        <p:scale>
          <a:sx n="58" d="100"/>
          <a:sy n="58" d="100"/>
        </p:scale>
        <p:origin x="1218" y="5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931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8686"/>
    </p:cViewPr>
  </p:sorterViewPr>
  <p:notesViewPr>
    <p:cSldViewPr snapToGrid="0">
      <p:cViewPr varScale="1">
        <p:scale>
          <a:sx n="80" d="100"/>
          <a:sy n="80" d="100"/>
        </p:scale>
        <p:origin x="2058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8906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1268B-8AC2-4239-8FAF-7C144C210720}" type="datetimeFigureOut">
              <a:rPr lang="pt-BR" smtClean="0"/>
              <a:t>08/01/2025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2BA2C8-71FC-43D0-BD87-0547616971F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29213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D8362-6D63-40AC-BAA9-90C3AE6D5875}" type="datetimeFigureOut">
              <a:rPr lang="pt-BR" smtClean="0"/>
              <a:t>08/01/2025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314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39446-6953-447E-A4E3-E7CFBF8700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392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Água3"/>
          <p:cNvSpPr/>
          <p:nvPr/>
        </p:nvSpPr>
        <p:spPr>
          <a:xfrm>
            <a:off x="2553" y="5243132"/>
            <a:ext cx="12188953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1" dirty="0"/>
          </a:p>
        </p:txBody>
      </p:sp>
      <p:sp>
        <p:nvSpPr>
          <p:cNvPr id="5" name="Céu"/>
          <p:cNvSpPr/>
          <p:nvPr/>
        </p:nvSpPr>
        <p:spPr>
          <a:xfrm>
            <a:off x="2553" y="0"/>
            <a:ext cx="12188953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1" dirty="0"/>
          </a:p>
        </p:txBody>
      </p:sp>
      <p:pic>
        <p:nvPicPr>
          <p:cNvPr id="6" name="Água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4" y="5497901"/>
            <a:ext cx="12188953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Água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4" y="5221111"/>
            <a:ext cx="12188953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tângulo 7"/>
          <p:cNvSpPr/>
          <p:nvPr/>
        </p:nvSpPr>
        <p:spPr>
          <a:xfrm>
            <a:off x="-1424" y="5961106"/>
            <a:ext cx="12188953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1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05875" y="1309047"/>
            <a:ext cx="9602789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05875" y="4038600"/>
            <a:ext cx="96012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1" cap="all" baseline="0">
                <a:solidFill>
                  <a:schemeClr val="accent2"/>
                </a:solidFill>
              </a:defRPr>
            </a:lvl1pPr>
            <a:lvl2pPr marL="457211" indent="0" algn="ctr">
              <a:buNone/>
              <a:defRPr sz="2800"/>
            </a:lvl2pPr>
            <a:lvl3pPr marL="914422" indent="0" algn="ctr">
              <a:buNone/>
              <a:defRPr sz="2400"/>
            </a:lvl3pPr>
            <a:lvl4pPr marL="1371635" indent="0" algn="ctr">
              <a:buNone/>
              <a:defRPr sz="2000"/>
            </a:lvl4pPr>
            <a:lvl5pPr marL="1828846" indent="0" algn="ctr">
              <a:buNone/>
              <a:defRPr sz="2000"/>
            </a:lvl5pPr>
            <a:lvl6pPr marL="2286057" indent="0" algn="ctr">
              <a:buNone/>
              <a:defRPr sz="2000"/>
            </a:lvl6pPr>
            <a:lvl7pPr marL="2743268" indent="0" algn="ctr">
              <a:buNone/>
              <a:defRPr sz="2000"/>
            </a:lvl7pPr>
            <a:lvl8pPr marL="3200481" indent="0" algn="ctr">
              <a:buNone/>
              <a:defRPr sz="2000"/>
            </a:lvl8pPr>
            <a:lvl9pPr marL="3657692" indent="0" algn="ctr">
              <a:buNone/>
              <a:defRPr sz="2000"/>
            </a:lvl9pPr>
          </a:lstStyle>
          <a:p>
            <a:r>
              <a:rPr lang="pt-BR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pt-BR" smtClean="0"/>
              <a:t>08/01/2025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3" y="-1"/>
            <a:ext cx="12188953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sz="1801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3815" y="1309047"/>
            <a:ext cx="9601252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93816" y="4038600"/>
            <a:ext cx="96012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11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2pPr>
            <a:lvl3pPr marL="9144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35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4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5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68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81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692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pt-BR" smtClean="0"/>
              <a:t>08/01/2025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34112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1"/>
            </a:lvl2pPr>
            <a:lvl3pPr>
              <a:defRPr sz="1600"/>
            </a:lvl3pPr>
            <a:lvl4pPr>
              <a:defRPr sz="1401"/>
            </a:lvl4pPr>
            <a:lvl5pPr>
              <a:defRPr sz="1401"/>
            </a:lvl5pPr>
            <a:lvl6pPr>
              <a:defRPr sz="1401"/>
            </a:lvl6pPr>
            <a:lvl7pPr>
              <a:defRPr sz="1401"/>
            </a:lvl7pPr>
            <a:lvl8pPr>
              <a:defRPr sz="1401"/>
            </a:lvl8pPr>
            <a:lvl9pPr>
              <a:defRPr sz="1401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1"/>
            </a:lvl2pPr>
            <a:lvl3pPr>
              <a:defRPr sz="1600"/>
            </a:lvl3pPr>
            <a:lvl4pPr>
              <a:defRPr sz="1401"/>
            </a:lvl4pPr>
            <a:lvl5pPr>
              <a:defRPr sz="1401"/>
            </a:lvl5pPr>
            <a:lvl6pPr>
              <a:defRPr sz="1401"/>
            </a:lvl6pPr>
            <a:lvl7pPr>
              <a:defRPr sz="1401"/>
            </a:lvl7pPr>
            <a:lvl8pPr>
              <a:defRPr sz="1401"/>
            </a:lvl8pPr>
            <a:lvl9pPr>
              <a:defRPr sz="1401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pt-BR" smtClean="0"/>
              <a:t>08/01/2025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11" indent="0">
              <a:buNone/>
              <a:defRPr sz="2000" b="1"/>
            </a:lvl2pPr>
            <a:lvl3pPr marL="914422" indent="0">
              <a:buNone/>
              <a:defRPr sz="1801" b="1"/>
            </a:lvl3pPr>
            <a:lvl4pPr marL="1371635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8" indent="0">
              <a:buNone/>
              <a:defRPr sz="1600" b="1"/>
            </a:lvl7pPr>
            <a:lvl8pPr marL="3200481" indent="0">
              <a:buNone/>
              <a:defRPr sz="1600" b="1"/>
            </a:lvl8pPr>
            <a:lvl9pPr marL="3657692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341120" y="2365861"/>
            <a:ext cx="4572000" cy="3349140"/>
          </a:xfrm>
        </p:spPr>
        <p:txBody>
          <a:bodyPr>
            <a:normAutofit/>
          </a:bodyPr>
          <a:lstStyle>
            <a:lvl1pPr>
              <a:defRPr sz="1801"/>
            </a:lvl1pPr>
            <a:lvl2pPr>
              <a:defRPr sz="1600"/>
            </a:lvl2pPr>
            <a:lvl3pPr>
              <a:defRPr sz="1401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27888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11" indent="0">
              <a:buNone/>
              <a:defRPr sz="2000" b="1"/>
            </a:lvl2pPr>
            <a:lvl3pPr marL="914422" indent="0">
              <a:buNone/>
              <a:defRPr sz="1801" b="1"/>
            </a:lvl3pPr>
            <a:lvl4pPr marL="1371635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8" indent="0">
              <a:buNone/>
              <a:defRPr sz="1600" b="1"/>
            </a:lvl7pPr>
            <a:lvl8pPr marL="3200481" indent="0">
              <a:buNone/>
              <a:defRPr sz="1600" b="1"/>
            </a:lvl8pPr>
            <a:lvl9pPr marL="3657692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278880" y="2365861"/>
            <a:ext cx="4572000" cy="3349140"/>
          </a:xfrm>
        </p:spPr>
        <p:txBody>
          <a:bodyPr>
            <a:normAutofit/>
          </a:bodyPr>
          <a:lstStyle>
            <a:lvl1pPr>
              <a:defRPr sz="1801"/>
            </a:lvl1pPr>
            <a:lvl2pPr>
              <a:defRPr sz="1600"/>
            </a:lvl2pPr>
            <a:lvl3pPr>
              <a:defRPr sz="1401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pt-BR" smtClean="0"/>
              <a:t>08/01/2025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10" name="Título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pt-BR" smtClean="0"/>
              <a:t>08/01/2025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éu"/>
          <p:cNvSpPr/>
          <p:nvPr/>
        </p:nvSpPr>
        <p:spPr>
          <a:xfrm>
            <a:off x="2553" y="-1"/>
            <a:ext cx="12188953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sz="1801" dirty="0"/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pt-BR" smtClean="0"/>
              <a:t>08/01/2025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82" y="762000"/>
            <a:ext cx="3377132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60413" y="685800"/>
            <a:ext cx="68580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1"/>
            </a:lvl2pPr>
            <a:lvl3pPr>
              <a:defRPr sz="1600"/>
            </a:lvl3pPr>
            <a:lvl4pPr>
              <a:defRPr sz="1401"/>
            </a:lvl4pPr>
            <a:lvl5pPr>
              <a:defRPr sz="1401"/>
            </a:lvl5pPr>
            <a:lvl6pPr>
              <a:defRPr sz="1401"/>
            </a:lvl6pPr>
            <a:lvl7pPr>
              <a:defRPr sz="1401"/>
            </a:lvl7pPr>
            <a:lvl8pPr>
              <a:defRPr sz="1401"/>
            </a:lvl8pPr>
            <a:lvl9pPr>
              <a:defRPr sz="1401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82" y="3554104"/>
            <a:ext cx="3377132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1"/>
            </a:lvl1pPr>
            <a:lvl2pPr marL="457211" indent="0">
              <a:buNone/>
              <a:defRPr sz="1200"/>
            </a:lvl2pPr>
            <a:lvl3pPr marL="914422" indent="0">
              <a:buNone/>
              <a:defRPr sz="1001"/>
            </a:lvl3pPr>
            <a:lvl4pPr marL="1371635" indent="0">
              <a:buNone/>
              <a:defRPr sz="900"/>
            </a:lvl4pPr>
            <a:lvl5pPr marL="1828846" indent="0">
              <a:buNone/>
              <a:defRPr sz="900"/>
            </a:lvl5pPr>
            <a:lvl6pPr marL="2286057" indent="0">
              <a:buNone/>
              <a:defRPr sz="900"/>
            </a:lvl6pPr>
            <a:lvl7pPr marL="2743268" indent="0">
              <a:buNone/>
              <a:defRPr sz="900"/>
            </a:lvl7pPr>
            <a:lvl8pPr marL="3200481" indent="0">
              <a:buNone/>
              <a:defRPr sz="900"/>
            </a:lvl8pPr>
            <a:lvl9pPr marL="3657692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pt-BR" smtClean="0"/>
              <a:t>08/01/2025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82" y="762000"/>
            <a:ext cx="3377132" cy="2743200"/>
          </a:xfrm>
        </p:spPr>
        <p:txBody>
          <a:bodyPr anchor="b">
            <a:normAutofit/>
          </a:bodyPr>
          <a:lstStyle>
            <a:lvl1pPr>
              <a:defRPr sz="3401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760413" y="685800"/>
            <a:ext cx="68580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11" indent="0">
              <a:buNone/>
              <a:defRPr sz="2800"/>
            </a:lvl2pPr>
            <a:lvl3pPr marL="914422" indent="0">
              <a:buNone/>
              <a:defRPr sz="2400"/>
            </a:lvl3pPr>
            <a:lvl4pPr marL="1371635" indent="0">
              <a:buNone/>
              <a:defRPr sz="2000"/>
            </a:lvl4pPr>
            <a:lvl5pPr marL="1828846" indent="0">
              <a:buNone/>
              <a:defRPr sz="2000"/>
            </a:lvl5pPr>
            <a:lvl6pPr marL="2286057" indent="0">
              <a:buNone/>
              <a:defRPr sz="2000"/>
            </a:lvl6pPr>
            <a:lvl7pPr marL="2743268" indent="0">
              <a:buNone/>
              <a:defRPr sz="2000"/>
            </a:lvl7pPr>
            <a:lvl8pPr marL="3200481" indent="0">
              <a:buNone/>
              <a:defRPr sz="2000"/>
            </a:lvl8pPr>
            <a:lvl9pPr marL="3657692" indent="0">
              <a:buNone/>
              <a:defRPr sz="2000"/>
            </a:lvl9pPr>
          </a:lstStyle>
          <a:p>
            <a:r>
              <a:rPr lang="pt-BR" dirty="0" smtClean="0"/>
              <a:t>Clique no ícone para adicionar uma imagem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82" y="3554104"/>
            <a:ext cx="3377132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1"/>
            </a:lvl1pPr>
            <a:lvl2pPr marL="457211" indent="0">
              <a:buNone/>
              <a:defRPr sz="1200"/>
            </a:lvl2pPr>
            <a:lvl3pPr marL="914422" indent="0">
              <a:buNone/>
              <a:defRPr sz="1001"/>
            </a:lvl3pPr>
            <a:lvl4pPr marL="1371635" indent="0">
              <a:buNone/>
              <a:defRPr sz="900"/>
            </a:lvl4pPr>
            <a:lvl5pPr marL="1828846" indent="0">
              <a:buNone/>
              <a:defRPr sz="900"/>
            </a:lvl5pPr>
            <a:lvl6pPr marL="2286057" indent="0">
              <a:buNone/>
              <a:defRPr sz="900"/>
            </a:lvl6pPr>
            <a:lvl7pPr marL="2743268" indent="0">
              <a:buNone/>
              <a:defRPr sz="900"/>
            </a:lvl7pPr>
            <a:lvl8pPr marL="3200481" indent="0">
              <a:buNone/>
              <a:defRPr sz="900"/>
            </a:lvl8pPr>
            <a:lvl9pPr marL="3657692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pt-BR" smtClean="0"/>
              <a:t>08/01/2025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pt-BR" smtClean="0"/>
              <a:t>08/01/2025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899" y="274638"/>
            <a:ext cx="2628900" cy="5440362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734300" cy="5440362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pt-BR" smtClean="0"/>
              <a:t>08/01/2025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3" y="-1"/>
            <a:ext cx="12188953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sz="1801" dirty="0"/>
          </a:p>
        </p:txBody>
      </p:sp>
      <p:sp>
        <p:nvSpPr>
          <p:cNvPr id="8" name="Água3"/>
          <p:cNvSpPr/>
          <p:nvPr/>
        </p:nvSpPr>
        <p:spPr>
          <a:xfrm>
            <a:off x="2553" y="6064104"/>
            <a:ext cx="12188953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1" dirty="0"/>
          </a:p>
        </p:txBody>
      </p:sp>
      <p:pic>
        <p:nvPicPr>
          <p:cNvPr id="9" name="Água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4" y="6256185"/>
            <a:ext cx="12188953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Água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4" y="5979395"/>
            <a:ext cx="12188953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341125" y="265176"/>
            <a:ext cx="9509758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950976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875778" y="6601968"/>
            <a:ext cx="960121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5586B75A-687E-405C-8A0B-8D00578BA2C3}" type="datetime1">
              <a:rPr lang="pt-BR" smtClean="0"/>
              <a:pPr/>
              <a:t>08/01/2025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341123" y="6601968"/>
            <a:ext cx="7159753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10210803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22" rtl="0" eaLnBrk="1" latinLnBrk="0" hangingPunct="1">
        <a:lnSpc>
          <a:spcPct val="90000"/>
        </a:lnSpc>
        <a:spcBef>
          <a:spcPct val="0"/>
        </a:spcBef>
        <a:buNone/>
        <a:defRPr sz="3801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7" indent="-228606" algn="l" defTabSz="914422" rtl="0" eaLnBrk="1" latinLnBrk="0" hangingPunct="1">
        <a:lnSpc>
          <a:spcPct val="90000"/>
        </a:lnSpc>
        <a:spcBef>
          <a:spcPts val="1801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548654" indent="-228606" algn="l" defTabSz="914422" rtl="0" eaLnBrk="1" latinLnBrk="0" hangingPunct="1">
        <a:lnSpc>
          <a:spcPct val="90000"/>
        </a:lnSpc>
        <a:spcBef>
          <a:spcPts val="1001"/>
        </a:spcBef>
        <a:buSzPct val="100000"/>
        <a:buFont typeface="Arial" pitchFamily="34" charset="0"/>
        <a:buChar char="•"/>
        <a:defRPr sz="18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81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97308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371635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45962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1920289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2194616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2468941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22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1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6841" userDrawn="1">
          <p15:clr>
            <a:srgbClr val="F26B43"/>
          </p15:clr>
        </p15:guide>
        <p15:guide id="4" orient="horz" pos="984" userDrawn="1">
          <p15:clr>
            <a:srgbClr val="F26B43"/>
          </p15:clr>
        </p15:guide>
        <p15:guide id="5" orient="horz" pos="3600" userDrawn="1">
          <p15:clr>
            <a:srgbClr val="F26B43"/>
          </p15:clr>
        </p15:guide>
        <p15:guide id="6" pos="84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89857" y="228598"/>
            <a:ext cx="111034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4000" b="1" dirty="0" smtClean="0">
                <a:latin typeface="Bookman Old Style" panose="02050604050505020204" pitchFamily="18" charset="0"/>
              </a:rPr>
              <a:t>MARCO HISTÓRICO – CASA DOS </a:t>
            </a:r>
            <a:r>
              <a:rPr lang="pt-BR" sz="4000" b="1" dirty="0" err="1" smtClean="0">
                <a:latin typeface="Bookman Old Style" panose="02050604050505020204" pitchFamily="18" charset="0"/>
              </a:rPr>
              <a:t>GEDOZ</a:t>
            </a:r>
            <a:endParaRPr lang="pt-BR" sz="40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4000" b="1" dirty="0" smtClean="0">
                <a:latin typeface="Bookman Old Style" panose="02050604050505020204" pitchFamily="18" charset="0"/>
              </a:rPr>
              <a:t>Inauguração da Placa em Santa Clara</a:t>
            </a:r>
          </a:p>
          <a:p>
            <a:pPr algn="r">
              <a:lnSpc>
                <a:spcPct val="90000"/>
              </a:lnSpc>
            </a:pPr>
            <a:r>
              <a:rPr lang="pt-BR" sz="4000" b="1" dirty="0" smtClean="0">
                <a:latin typeface="Bookman Old Style" panose="02050604050505020204" pitchFamily="18" charset="0"/>
              </a:rPr>
              <a:t> Baixa </a:t>
            </a:r>
            <a:r>
              <a:rPr lang="pt-BR" sz="3200" b="1" dirty="0" smtClean="0">
                <a:latin typeface="Bookman Old Style" panose="02050604050505020204" pitchFamily="18" charset="0"/>
              </a:rPr>
              <a:t>19/06/2016</a:t>
            </a:r>
            <a:endParaRPr lang="pt-BR" sz="3200" b="1" dirty="0">
              <a:latin typeface="Bookman Old Style" panose="02050604050505020204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9416144" y="1510572"/>
            <a:ext cx="344532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 </a:t>
            </a:r>
            <a:endParaRPr lang="pt-BR" sz="3200" b="1" dirty="0">
              <a:latin typeface="Bookman Old Style" panose="02050604050505020204" pitchFamily="18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683" y="2195171"/>
            <a:ext cx="5211188" cy="272641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86" y="1510572"/>
            <a:ext cx="6035782" cy="510830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CaixaDeTexto 7"/>
          <p:cNvSpPr txBox="1"/>
          <p:nvPr/>
        </p:nvSpPr>
        <p:spPr>
          <a:xfrm>
            <a:off x="6659683" y="5306786"/>
            <a:ext cx="5325488" cy="1255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800" b="1" dirty="0" smtClean="0">
                <a:latin typeface="Bookman Old Style" panose="02050604050505020204" pitchFamily="18" charset="0"/>
              </a:rPr>
              <a:t>Atualmente ainda existem os alicerces desta moradia, em propriedade particular </a:t>
            </a:r>
            <a:endParaRPr lang="pt-BR" sz="28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860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97" y="293911"/>
            <a:ext cx="5882060" cy="534488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371" y="1874777"/>
            <a:ext cx="5199745" cy="475462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CaixaDeTexto 3"/>
          <p:cNvSpPr txBox="1"/>
          <p:nvPr/>
        </p:nvSpPr>
        <p:spPr>
          <a:xfrm>
            <a:off x="277586" y="5736770"/>
            <a:ext cx="5812971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600" b="1" dirty="0" smtClean="0">
                <a:latin typeface="Bookman Old Style" panose="02050604050505020204" pitchFamily="18" charset="0"/>
              </a:rPr>
              <a:t>Ivo </a:t>
            </a:r>
            <a:r>
              <a:rPr lang="pt-BR" sz="3600" b="1" dirty="0" err="1" smtClean="0">
                <a:latin typeface="Bookman Old Style" panose="02050604050505020204" pitchFamily="18" charset="0"/>
              </a:rPr>
              <a:t>Sartor</a:t>
            </a:r>
            <a:r>
              <a:rPr lang="pt-BR" sz="3600" b="1" dirty="0" smtClean="0">
                <a:latin typeface="Bookman Old Style" panose="02050604050505020204" pitchFamily="18" charset="0"/>
              </a:rPr>
              <a:t> presidente</a:t>
            </a:r>
          </a:p>
          <a:p>
            <a:pPr algn="ctr">
              <a:lnSpc>
                <a:spcPct val="90000"/>
              </a:lnSpc>
            </a:pPr>
            <a:r>
              <a:rPr lang="pt-BR" sz="3600" b="1" dirty="0" smtClean="0">
                <a:latin typeface="Bookman Old Style" panose="02050604050505020204" pitchFamily="18" charset="0"/>
              </a:rPr>
              <a:t> da </a:t>
            </a:r>
            <a:r>
              <a:rPr lang="pt-BR" sz="3600" b="1" dirty="0" err="1" smtClean="0">
                <a:latin typeface="Bookman Old Style" panose="02050604050505020204" pitchFamily="18" charset="0"/>
              </a:rPr>
              <a:t>ASVB</a:t>
            </a:r>
            <a:endParaRPr lang="pt-BR" sz="3600" b="1" dirty="0">
              <a:latin typeface="Bookman Old Style" panose="02050604050505020204" pitchFamily="18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368143" y="16325"/>
            <a:ext cx="5558973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800" b="1" dirty="0" smtClean="0">
                <a:latin typeface="Bookman Old Style" panose="02050604050505020204" pitchFamily="18" charset="0"/>
              </a:rPr>
              <a:t>Descerramento da placa por Inês N. Canal da </a:t>
            </a:r>
            <a:r>
              <a:rPr lang="pt-BR" sz="2800" b="1" dirty="0" err="1" smtClean="0">
                <a:latin typeface="Bookman Old Style" panose="02050604050505020204" pitchFamily="18" charset="0"/>
              </a:rPr>
              <a:t>ASVB</a:t>
            </a:r>
            <a:r>
              <a:rPr lang="pt-BR" sz="2800" b="1" dirty="0" smtClean="0">
                <a:latin typeface="Bookman Old Style" panose="02050604050505020204" pitchFamily="18" charset="0"/>
              </a:rPr>
              <a:t> e </a:t>
            </a:r>
            <a:r>
              <a:rPr lang="pt-BR" sz="2800" b="1" dirty="0" err="1" smtClean="0">
                <a:latin typeface="Bookman Old Style" panose="02050604050505020204" pitchFamily="18" charset="0"/>
              </a:rPr>
              <a:t>Crhistina</a:t>
            </a:r>
            <a:r>
              <a:rPr lang="pt-BR" sz="2800" b="1" dirty="0" smtClean="0">
                <a:latin typeface="Bookman Old Style" panose="02050604050505020204" pitchFamily="18" charset="0"/>
              </a:rPr>
              <a:t> S. Canal, atual proprietária do local</a:t>
            </a:r>
            <a:endParaRPr lang="pt-BR" sz="28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0910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279" y="1961806"/>
            <a:ext cx="6212277" cy="465051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CaixaDeTexto 2"/>
          <p:cNvSpPr txBox="1"/>
          <p:nvPr/>
        </p:nvSpPr>
        <p:spPr>
          <a:xfrm>
            <a:off x="5519651" y="228598"/>
            <a:ext cx="6550429" cy="1449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0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Pe. </a:t>
            </a:r>
            <a:r>
              <a:rPr lang="pt-BR" sz="3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Ademar Agostinho </a:t>
            </a:r>
            <a:r>
              <a:rPr lang="pt-BR" sz="3000" b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Sauthier</a:t>
            </a:r>
            <a:r>
              <a:rPr lang="pt-BR" sz="3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abençoando a </a:t>
            </a:r>
            <a:r>
              <a:rPr lang="pt-BR" sz="3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placa.</a:t>
            </a:r>
          </a:p>
          <a:p>
            <a:pPr lvl="0" algn="ctr">
              <a:lnSpc>
                <a:spcPct val="90000"/>
              </a:lnSpc>
            </a:pPr>
            <a:endParaRPr lang="pt-BR" sz="8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(manhã gélida – em torno de 0ºC)</a:t>
            </a:r>
            <a:endParaRPr lang="pt-BR" sz="2800" dirty="0">
              <a:solidFill>
                <a:schemeClr val="accent2"/>
              </a:solidFill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166255" y="228598"/>
            <a:ext cx="515389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000" b="1" dirty="0" smtClean="0">
                <a:latin typeface="Bookman Old Style" panose="02050604050505020204" pitchFamily="18" charset="0"/>
              </a:rPr>
              <a:t>Sra. </a:t>
            </a:r>
            <a:r>
              <a:rPr lang="pt-BR" sz="3000" b="1" dirty="0" err="1">
                <a:latin typeface="Bookman Old Style" panose="02050604050505020204" pitchFamily="18" charset="0"/>
              </a:rPr>
              <a:t>C</a:t>
            </a:r>
            <a:r>
              <a:rPr lang="pt-BR" sz="3000" b="1" dirty="0" err="1" smtClean="0">
                <a:latin typeface="Bookman Old Style" panose="02050604050505020204" pitchFamily="18" charset="0"/>
              </a:rPr>
              <a:t>rhistina</a:t>
            </a:r>
            <a:r>
              <a:rPr lang="pt-BR" sz="3000" b="1" dirty="0" smtClean="0">
                <a:latin typeface="Bookman Old Style" panose="02050604050505020204" pitchFamily="18" charset="0"/>
              </a:rPr>
              <a:t> Valéria </a:t>
            </a:r>
            <a:r>
              <a:rPr lang="pt-BR" sz="3000" b="1" dirty="0" err="1" smtClean="0">
                <a:latin typeface="Bookman Old Style" panose="02050604050505020204" pitchFamily="18" charset="0"/>
              </a:rPr>
              <a:t>Seimetz</a:t>
            </a:r>
            <a:r>
              <a:rPr lang="pt-BR" sz="3000" b="1" dirty="0" smtClean="0">
                <a:latin typeface="Bookman Old Style" panose="02050604050505020204" pitchFamily="18" charset="0"/>
              </a:rPr>
              <a:t> Canal, </a:t>
            </a:r>
          </a:p>
          <a:p>
            <a:pPr algn="ctr">
              <a:lnSpc>
                <a:spcPct val="90000"/>
              </a:lnSpc>
            </a:pPr>
            <a:r>
              <a:rPr lang="pt-BR" sz="3000" b="1" dirty="0">
                <a:latin typeface="Bookman Old Style" panose="02050604050505020204" pitchFamily="18" charset="0"/>
              </a:rPr>
              <a:t>v</a:t>
            </a:r>
            <a:r>
              <a:rPr lang="pt-BR" sz="3000" b="1" dirty="0" smtClean="0">
                <a:latin typeface="Bookman Old Style" panose="02050604050505020204" pitchFamily="18" charset="0"/>
              </a:rPr>
              <a:t>iúva, proprietária  local</a:t>
            </a:r>
            <a:endParaRPr lang="pt-BR" sz="3000" b="1" dirty="0">
              <a:latin typeface="Bookman Old Style" panose="02050604050505020204" pitchFamily="18" charset="0"/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30" y="1961806"/>
            <a:ext cx="5153890" cy="463347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97712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00" y="2011680"/>
            <a:ext cx="5389856" cy="456768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Retângulo 4"/>
          <p:cNvSpPr/>
          <p:nvPr/>
        </p:nvSpPr>
        <p:spPr>
          <a:xfrm>
            <a:off x="116378" y="204849"/>
            <a:ext cx="11903826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6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Vertente de água que abastecia a 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família </a:t>
            </a:r>
            <a:r>
              <a:rPr lang="pt-BR" sz="3600" b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Gedoz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, </a:t>
            </a:r>
            <a:r>
              <a:rPr lang="pt-BR" sz="36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desde 1874 e que continua abundante e potável, até 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os </a:t>
            </a:r>
            <a:r>
              <a:rPr lang="pt-BR" sz="36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dias atuais</a:t>
            </a:r>
            <a:endParaRPr lang="pt-BR" sz="36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6247" y="2028305"/>
            <a:ext cx="5969097" cy="455106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796661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60" y="332509"/>
            <a:ext cx="8761614" cy="622820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CaixaDeTexto 2"/>
          <p:cNvSpPr txBox="1"/>
          <p:nvPr/>
        </p:nvSpPr>
        <p:spPr>
          <a:xfrm>
            <a:off x="9110749" y="433442"/>
            <a:ext cx="2793077" cy="6324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000" b="1" dirty="0" smtClean="0">
                <a:latin typeface="Bookman Old Style" panose="02050604050505020204" pitchFamily="18" charset="0"/>
              </a:rPr>
              <a:t>Filhos e netos do casal Octávio e </a:t>
            </a:r>
            <a:r>
              <a:rPr lang="pt-BR" sz="3000" b="1" dirty="0" err="1" smtClean="0">
                <a:latin typeface="Bookman Old Style" panose="02050604050505020204" pitchFamily="18" charset="0"/>
              </a:rPr>
              <a:t>Crhistina</a:t>
            </a:r>
            <a:r>
              <a:rPr lang="pt-BR" sz="3000" b="1" dirty="0" smtClean="0">
                <a:latin typeface="Bookman Old Style" panose="02050604050505020204" pitchFamily="18" charset="0"/>
              </a:rPr>
              <a:t> S. Canal, proprietários e moradores do local.</a:t>
            </a:r>
          </a:p>
          <a:p>
            <a:pPr algn="ctr">
              <a:lnSpc>
                <a:spcPct val="90000"/>
              </a:lnSpc>
            </a:pPr>
            <a:endParaRPr lang="pt-BR" sz="14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000" b="1" dirty="0" smtClean="0">
                <a:latin typeface="Bookman Old Style" panose="02050604050505020204" pitchFamily="18" charset="0"/>
              </a:rPr>
              <a:t>Octávio era  bisneto de Jean François </a:t>
            </a:r>
            <a:r>
              <a:rPr lang="pt-BR" sz="3000" b="1" dirty="0" err="1" smtClean="0">
                <a:latin typeface="Bookman Old Style" panose="02050604050505020204" pitchFamily="18" charset="0"/>
              </a:rPr>
              <a:t>Gedoz</a:t>
            </a:r>
            <a:endParaRPr lang="pt-BR" sz="30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906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76" y="278849"/>
            <a:ext cx="5533629" cy="627435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CaixaDeTexto 3"/>
          <p:cNvSpPr txBox="1"/>
          <p:nvPr/>
        </p:nvSpPr>
        <p:spPr>
          <a:xfrm rot="1541240">
            <a:off x="2176968" y="4430347"/>
            <a:ext cx="625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4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</a:t>
            </a:r>
            <a:endParaRPr lang="pt-BR" sz="4000" dirty="0">
              <a:latin typeface="Bookman Old Style" panose="02050604050505020204" pitchFamily="18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074229" y="278849"/>
            <a:ext cx="5927271" cy="6684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800" b="1" dirty="0" smtClean="0">
                <a:latin typeface="Bookman Old Style" panose="02050604050505020204" pitchFamily="18" charset="0"/>
              </a:rPr>
              <a:t>Relevo da área escolhida por Jean François </a:t>
            </a:r>
            <a:r>
              <a:rPr lang="pt-BR" sz="2800" b="1" dirty="0" err="1" smtClean="0">
                <a:latin typeface="Bookman Old Style" panose="02050604050505020204" pitchFamily="18" charset="0"/>
              </a:rPr>
              <a:t>Gedoz</a:t>
            </a:r>
            <a:r>
              <a:rPr lang="pt-BR" sz="2800" b="1" dirty="0" smtClean="0">
                <a:latin typeface="Bookman Old Style" panose="02050604050505020204" pitchFamily="18" charset="0"/>
              </a:rPr>
              <a:t> para sua moradia. Parte do alicerce ainda  existe. Ao norte ergue-se o morro da Vaca Mora de 665m de altitude, o que lembra os Alpes Suíços. A fixação dos suíços nesta área muito acidentada deveu-se que os vales dos Sinos e </a:t>
            </a:r>
            <a:r>
              <a:rPr lang="pt-BR" sz="2800" b="1" dirty="0" err="1" smtClean="0">
                <a:latin typeface="Bookman Old Style" panose="02050604050505020204" pitchFamily="18" charset="0"/>
              </a:rPr>
              <a:t>Cay</a:t>
            </a:r>
            <a:r>
              <a:rPr lang="pt-BR" sz="2800" b="1" dirty="0" smtClean="0">
                <a:latin typeface="Bookman Old Style" panose="02050604050505020204" pitchFamily="18" charset="0"/>
              </a:rPr>
              <a:t> já estavam ocupados por alemães que chegaram em 1824. Sobrara aos suíços e italianos o que hoje é a Serra Gaúcha. Mesmo assim prosperaram com muita força e coragem.</a:t>
            </a:r>
          </a:p>
          <a:p>
            <a:pPr algn="r"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Foto:</a:t>
            </a:r>
            <a:r>
              <a:rPr lang="pt-BR" sz="2000" b="1" dirty="0" smtClean="0">
                <a:latin typeface="Bookman Old Style" panose="02050604050505020204" pitchFamily="18" charset="0"/>
              </a:rPr>
              <a:t>2016</a:t>
            </a:r>
            <a:endParaRPr lang="pt-BR" sz="20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391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53" y="277587"/>
            <a:ext cx="11695667" cy="632961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244064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41" y="342900"/>
            <a:ext cx="11540336" cy="621195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80206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theme/theme1.xml><?xml version="1.0" encoding="utf-8"?>
<a:theme xmlns:a="http://schemas.openxmlformats.org/drawingml/2006/main" name="Ocean_16x9_TP102895251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A2D1E98-7F01-4EF5-BCD3-D1A02B73757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de pintura com motivo de mar (widescreen)</Template>
  <TotalTime>0</TotalTime>
  <Words>217</Words>
  <Application>Microsoft Office PowerPoint</Application>
  <PresentationFormat>Widescreen</PresentationFormat>
  <Paragraphs>20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3" baseType="lpstr">
      <vt:lpstr>Arial</vt:lpstr>
      <vt:lpstr>Bookman Old Style</vt:lpstr>
      <vt:lpstr>Georgia</vt:lpstr>
      <vt:lpstr>Wingdings</vt:lpstr>
      <vt:lpstr>Ocean_16x9_TP102895251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2017-12-06T18:24:50Z</dcterms:created>
  <dcterms:modified xsi:type="dcterms:W3CDTF">2025-01-08T15:30:58Z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TC028952569991</vt:lpwstr>
  </property>
</Properties>
</file>