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7"/>
  </p:notesMasterIdLst>
  <p:handoutMasterIdLst>
    <p:handoutMasterId r:id="rId18"/>
  </p:handoutMasterIdLst>
  <p:sldIdLst>
    <p:sldId id="380" r:id="rId3"/>
    <p:sldId id="381" r:id="rId4"/>
    <p:sldId id="382" r:id="rId5"/>
    <p:sldId id="390" r:id="rId6"/>
    <p:sldId id="391" r:id="rId7"/>
    <p:sldId id="393" r:id="rId8"/>
    <p:sldId id="395" r:id="rId9"/>
    <p:sldId id="394" r:id="rId10"/>
    <p:sldId id="398" r:id="rId11"/>
    <p:sldId id="399" r:id="rId12"/>
    <p:sldId id="400" r:id="rId13"/>
    <p:sldId id="401" r:id="rId14"/>
    <p:sldId id="396" r:id="rId15"/>
    <p:sldId id="39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89450" autoAdjust="0"/>
  </p:normalViewPr>
  <p:slideViewPr>
    <p:cSldViewPr snapToGrid="0">
      <p:cViewPr>
        <p:scale>
          <a:sx n="50" d="100"/>
          <a:sy n="50" d="100"/>
        </p:scale>
        <p:origin x="79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03/01/2025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03/01/2025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4938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03/01/2025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03/01/2025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76250" y="296069"/>
            <a:ext cx="11258550" cy="651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CAMINHADA  DO</a:t>
            </a:r>
          </a:p>
          <a:p>
            <a:pPr lvl="0" algn="ctr">
              <a:lnSpc>
                <a:spcPct val="90000"/>
              </a:lnSpc>
            </a:pPr>
            <a:endParaRPr lang="pt-BR" sz="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IMIGRANTE  SUÍÇO</a:t>
            </a:r>
          </a:p>
          <a:p>
            <a:pPr lvl="0" algn="ctr">
              <a:lnSpc>
                <a:spcPct val="90000"/>
              </a:lnSpc>
            </a:pPr>
            <a:endParaRPr lang="pt-BR" sz="8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130 ANOS DA IMIGRAÇÃO</a:t>
            </a:r>
            <a:endParaRPr lang="pt-BR" sz="6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4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Trecho percorrido pela estrada  FELIX BENJAMIN </a:t>
            </a:r>
            <a:r>
              <a:rPr lang="pt-BR" sz="48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  <a:r>
              <a:rPr lang="pt-BR" sz="4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desde sua casa até a Capela da comunidade de Santa Clara Baixa</a:t>
            </a:r>
            <a:endParaRPr lang="pt-BR" sz="4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4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05.06.2005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8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94" y="2237847"/>
            <a:ext cx="6818835" cy="42332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4507832" y="262305"/>
            <a:ext cx="6769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4000" b="1" dirty="0" smtClean="0">
                <a:latin typeface="Bookman Old Style" panose="02050604050505020204" pitchFamily="18" charset="0"/>
              </a:rPr>
              <a:t> fazendo a caminhada do Imigrante Suíço -130 anos após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2304"/>
            <a:ext cx="4279232" cy="6386145"/>
          </a:xfrm>
          <a:prstGeom prst="ellipse">
            <a:avLst/>
          </a:prstGeom>
          <a:ln w="190500" cap="rnd">
            <a:solidFill>
              <a:schemeClr val="tx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385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25" y="2390275"/>
            <a:ext cx="5855369" cy="41393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547" y="2390275"/>
            <a:ext cx="5534527" cy="41393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CaixaDeTexto 4"/>
          <p:cNvSpPr txBox="1"/>
          <p:nvPr/>
        </p:nvSpPr>
        <p:spPr>
          <a:xfrm>
            <a:off x="476250" y="258040"/>
            <a:ext cx="11239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Caminhada da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4000" b="1" dirty="0" smtClean="0">
                <a:latin typeface="Bookman Old Style" panose="02050604050505020204" pitchFamily="18" charset="0"/>
              </a:rPr>
              <a:t> em homenagem aos 130 anos de chegada de nossos bravos imigrantes suíços pioneiros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115" y="340962"/>
            <a:ext cx="7422585" cy="412471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06" y="2681719"/>
            <a:ext cx="5968298" cy="38622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140207" y="194590"/>
            <a:ext cx="42031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Carroça de bois,  1º transporte do nosso agricultor  na nova pátria brasileira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664569" y="4724798"/>
            <a:ext cx="5380893" cy="212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100" b="1" dirty="0" err="1" smtClean="0">
                <a:latin typeface="Bookman Old Style" panose="02050604050505020204" pitchFamily="18" charset="0"/>
              </a:rPr>
              <a:t>Nilvana</a:t>
            </a:r>
            <a:r>
              <a:rPr lang="pt-BR" sz="2100" b="1" dirty="0" smtClean="0">
                <a:latin typeface="Bookman Old Style" panose="02050604050505020204" pitchFamily="18" charset="0"/>
              </a:rPr>
              <a:t>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100" b="1" dirty="0" smtClean="0">
                <a:latin typeface="Bookman Old Style" panose="02050604050505020204" pitchFamily="18" charset="0"/>
              </a:rPr>
              <a:t>, Doroti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2100" b="1" dirty="0" smtClean="0">
                <a:latin typeface="Bookman Old Style" panose="02050604050505020204" pitchFamily="18" charset="0"/>
              </a:rPr>
              <a:t>, </a:t>
            </a:r>
            <a:r>
              <a:rPr lang="pt-BR" sz="2100" b="1" dirty="0" smtClean="0">
                <a:latin typeface="Bookman Old Style" panose="02050604050505020204" pitchFamily="18" charset="0"/>
              </a:rPr>
              <a:t>Dener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Audibert</a:t>
            </a:r>
            <a:r>
              <a:rPr lang="pt-BR" sz="2100" b="1" dirty="0" smtClean="0">
                <a:latin typeface="Bookman Old Style" panose="02050604050505020204" pitchFamily="18" charset="0"/>
              </a:rPr>
              <a:t>, Verônica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100" b="1" dirty="0" smtClean="0">
                <a:latin typeface="Bookman Old Style" panose="02050604050505020204" pitchFamily="18" charset="0"/>
              </a:rPr>
              <a:t>, Júlio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100" b="1" dirty="0" smtClean="0">
                <a:latin typeface="Bookman Old Style" panose="02050604050505020204" pitchFamily="18" charset="0"/>
              </a:rPr>
              <a:t>,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Dilva</a:t>
            </a:r>
            <a:r>
              <a:rPr lang="pt-BR" sz="2100" b="1" dirty="0" smtClean="0">
                <a:latin typeface="Bookman Old Style" panose="02050604050505020204" pitchFamily="18" charset="0"/>
              </a:rPr>
              <a:t>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100" b="1" dirty="0" smtClean="0">
                <a:latin typeface="Bookman Old Style" panose="02050604050505020204" pitchFamily="18" charset="0"/>
              </a:rPr>
              <a:t>,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Lenon</a:t>
            </a:r>
            <a:r>
              <a:rPr lang="pt-BR" sz="2100" b="1" dirty="0" smtClean="0">
                <a:latin typeface="Bookman Old Style" panose="02050604050505020204" pitchFamily="18" charset="0"/>
              </a:rPr>
              <a:t> Cisco, Letícia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2100" b="1" dirty="0" smtClean="0">
                <a:latin typeface="Bookman Old Style" panose="02050604050505020204" pitchFamily="18" charset="0"/>
              </a:rPr>
              <a:t>, Luan Cisco, Thomas Werner e </a:t>
            </a:r>
            <a:r>
              <a:rPr lang="pt-BR" sz="2100" b="1" dirty="0" smtClean="0">
                <a:latin typeface="Bookman Old Style" panose="02050604050505020204" pitchFamily="18" charset="0"/>
              </a:rPr>
              <a:t>Roberto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Sauthier</a:t>
            </a:r>
            <a:endParaRPr lang="pt-BR" sz="21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100" b="1" dirty="0" err="1" smtClean="0">
                <a:latin typeface="Bookman Old Style" panose="02050604050505020204" pitchFamily="18" charset="0"/>
              </a:rPr>
              <a:t>Caroceiro</a:t>
            </a:r>
            <a:r>
              <a:rPr lang="pt-BR" sz="2100" b="1" dirty="0" smtClean="0">
                <a:latin typeface="Bookman Old Style" panose="02050604050505020204" pitchFamily="18" charset="0"/>
              </a:rPr>
              <a:t>: </a:t>
            </a:r>
            <a:r>
              <a:rPr lang="pt-BR" sz="2100" b="1" dirty="0" smtClean="0">
                <a:latin typeface="Bookman Old Style" panose="02050604050505020204" pitchFamily="18" charset="0"/>
              </a:rPr>
              <a:t>Alceu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Zimmer</a:t>
            </a:r>
            <a:r>
              <a:rPr lang="pt-BR" sz="2100" b="1" dirty="0" smtClean="0">
                <a:latin typeface="Bookman Old Style" panose="02050604050505020204" pitchFamily="18" charset="0"/>
              </a:rPr>
              <a:t> (neto do Henrique (Rico) </a:t>
            </a:r>
            <a:r>
              <a:rPr lang="pt-BR" sz="21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100" b="1" dirty="0" smtClean="0">
                <a:latin typeface="Bookman Old Style" panose="02050604050505020204" pitchFamily="18" charset="0"/>
              </a:rPr>
              <a:t>)</a:t>
            </a:r>
            <a:endParaRPr lang="pt-BR" sz="21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08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70" y="338304"/>
            <a:ext cx="11398076" cy="61908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8908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" y="414089"/>
            <a:ext cx="8454189" cy="60990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256296" y="195415"/>
            <a:ext cx="2791324" cy="6684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Jogral do imigrante encenado na porta da capela, no final da caminhada, por Pe. Ademar Agostinho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2800" b="1" dirty="0" smtClean="0">
                <a:latin typeface="Bookman Old Style" panose="02050604050505020204" pitchFamily="18" charset="0"/>
              </a:rPr>
              <a:t>, Dener </a:t>
            </a:r>
            <a:r>
              <a:rPr lang="pt-BR" sz="2800" b="1" dirty="0" err="1" smtClean="0">
                <a:latin typeface="Bookman Old Style" panose="02050604050505020204" pitchFamily="18" charset="0"/>
              </a:rPr>
              <a:t>Audibert</a:t>
            </a:r>
            <a:r>
              <a:rPr lang="pt-BR" sz="2800" b="1" dirty="0" smtClean="0">
                <a:latin typeface="Bookman Old Style" panose="02050604050505020204" pitchFamily="18" charset="0"/>
              </a:rPr>
              <a:t>, Lilian Battisti e Inês Natalina Canal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92791" y="676586"/>
            <a:ext cx="11029079" cy="582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ENCONTRO NOS 130 ANOS DA IMIGRAÇÃO </a:t>
            </a: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SUÍÇO-</a:t>
            </a:r>
            <a:r>
              <a:rPr lang="pt-BR" sz="60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VALESANA</a:t>
            </a:r>
            <a:r>
              <a:rPr lang="pt-BR" sz="6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NO RS.</a:t>
            </a:r>
          </a:p>
          <a:p>
            <a:pPr lvl="0" algn="ctr">
              <a:lnSpc>
                <a:spcPct val="90000"/>
              </a:lnSpc>
            </a:pPr>
            <a:endParaRPr lang="pt-BR" sz="3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5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CARLOS BARBOSA E </a:t>
            </a:r>
          </a:p>
          <a:p>
            <a:pPr lvl="0" algn="ctr">
              <a:lnSpc>
                <a:spcPct val="90000"/>
              </a:lnSpc>
            </a:pPr>
            <a:r>
              <a:rPr lang="pt-BR" sz="5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CAXIAS DO SUL</a:t>
            </a:r>
            <a:endParaRPr lang="pt-BR" sz="5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5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12.11.2005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86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442755"/>
            <a:ext cx="11163300" cy="59748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3397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8150"/>
            <a:ext cx="11258550" cy="600136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488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1" y="381000"/>
            <a:ext cx="11430000" cy="60685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2720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28600" y="419100"/>
            <a:ext cx="11696700" cy="607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smtClean="0">
                <a:latin typeface="Bookman Old Style" panose="02050604050505020204" pitchFamily="18" charset="0"/>
              </a:rPr>
              <a:t>Descendentes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valesanas</a:t>
            </a:r>
            <a:r>
              <a:rPr lang="pt-BR" sz="4400" b="1" dirty="0" smtClean="0">
                <a:latin typeface="Bookman Old Style" panose="02050604050505020204" pitchFamily="18" charset="0"/>
              </a:rPr>
              <a:t>, da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ASVB</a:t>
            </a:r>
            <a:r>
              <a:rPr lang="pt-BR" sz="4400" b="1" dirty="0" smtClean="0">
                <a:latin typeface="Bookman Old Style" panose="02050604050505020204" pitchFamily="18" charset="0"/>
              </a:rPr>
              <a:t>, apresentando os </a:t>
            </a:r>
            <a:r>
              <a:rPr lang="pt-BR" sz="4400" b="1" dirty="0">
                <a:latin typeface="Bookman Old Style" panose="02050604050505020204" pitchFamily="18" charset="0"/>
              </a:rPr>
              <a:t>respectivos trajes típicos de seus antepassados, nas comemorações dos 130 anos da Imigração, em Santa </a:t>
            </a:r>
            <a:r>
              <a:rPr lang="pt-BR" sz="4400" b="1" dirty="0" smtClean="0">
                <a:latin typeface="Bookman Old Style" panose="02050604050505020204" pitchFamily="18" charset="0"/>
              </a:rPr>
              <a:t>Clara Baixa.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i="1" dirty="0" smtClean="0">
                <a:latin typeface="Bookman Old Style" panose="02050604050505020204" pitchFamily="18" charset="0"/>
              </a:rPr>
              <a:t>Da esq.: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Oswaldino</a:t>
            </a:r>
            <a:r>
              <a:rPr lang="pt-BR" sz="4000" b="1" dirty="0" smtClean="0">
                <a:latin typeface="Bookman Old Style" panose="02050604050505020204" pitchFamily="18" charset="0"/>
              </a:rPr>
              <a:t>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Ruduit</a:t>
            </a:r>
            <a:r>
              <a:rPr lang="pt-BR" sz="4000" b="1" dirty="0" smtClean="0">
                <a:latin typeface="Bookman Old Style" panose="02050604050505020204" pitchFamily="18" charset="0"/>
              </a:rPr>
              <a:t>, Heitor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Denicol</a:t>
            </a:r>
            <a:r>
              <a:rPr lang="pt-BR" sz="4000" b="1" dirty="0" smtClean="0">
                <a:latin typeface="Bookman Old Style" panose="02050604050505020204" pitchFamily="18" charset="0"/>
              </a:rPr>
              <a:t>, Maria Helena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Dencol</a:t>
            </a:r>
            <a:r>
              <a:rPr lang="pt-BR" sz="4000" b="1" dirty="0" smtClean="0">
                <a:latin typeface="Bookman Old Style" panose="02050604050505020204" pitchFamily="18" charset="0"/>
              </a:rPr>
              <a:t>, Vitalina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Gedoz</a:t>
            </a:r>
            <a:r>
              <a:rPr lang="pt-BR" sz="4000" b="1" dirty="0" smtClean="0">
                <a:latin typeface="Bookman Old Style" panose="02050604050505020204" pitchFamily="18" charset="0"/>
              </a:rPr>
              <a:t>,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Vanilda</a:t>
            </a:r>
            <a:r>
              <a:rPr lang="pt-BR" sz="4000" b="1" dirty="0" smtClean="0">
                <a:latin typeface="Bookman Old Style" panose="02050604050505020204" pitchFamily="18" charset="0"/>
              </a:rPr>
              <a:t> Duarte, Nilza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4000" b="1" dirty="0" smtClean="0">
                <a:latin typeface="Bookman Old Style" panose="02050604050505020204" pitchFamily="18" charset="0"/>
              </a:rPr>
              <a:t>, Doroti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4000" b="1" dirty="0" smtClean="0">
                <a:latin typeface="Bookman Old Style" panose="02050604050505020204" pitchFamily="18" charset="0"/>
              </a:rPr>
              <a:t>,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Lineo</a:t>
            </a:r>
            <a:r>
              <a:rPr lang="pt-BR" sz="4000" b="1" dirty="0" smtClean="0">
                <a:latin typeface="Bookman Old Style" panose="02050604050505020204" pitchFamily="18" charset="0"/>
              </a:rPr>
              <a:t>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4000" b="1" dirty="0" smtClean="0">
                <a:latin typeface="Bookman Old Style" panose="02050604050505020204" pitchFamily="18" charset="0"/>
              </a:rPr>
              <a:t>, Inês N. Canal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e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Nilvana</a:t>
            </a:r>
            <a:r>
              <a:rPr lang="pt-BR" sz="4000" b="1" dirty="0" smtClean="0">
                <a:latin typeface="Bookman Old Style" panose="02050604050505020204" pitchFamily="18" charset="0"/>
              </a:rPr>
              <a:t> </a:t>
            </a:r>
            <a:r>
              <a:rPr lang="pt-BR" sz="4000" b="1" dirty="0" err="1" smtClean="0">
                <a:latin typeface="Bookman Old Style" panose="02050604050505020204" pitchFamily="18" charset="0"/>
              </a:rPr>
              <a:t>Sauthier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53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74" y="457754"/>
            <a:ext cx="8319226" cy="596209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182100" y="647699"/>
            <a:ext cx="2857500" cy="557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Casal Heitor </a:t>
            </a:r>
            <a:r>
              <a:rPr lang="pt-BR" sz="4800" b="1" dirty="0" err="1" smtClean="0">
                <a:latin typeface="Bookman Old Style" panose="02050604050505020204" pitchFamily="18" charset="0"/>
              </a:rPr>
              <a:t>Denicol</a:t>
            </a:r>
            <a:r>
              <a:rPr lang="pt-BR" sz="4800" b="1" dirty="0" smtClean="0">
                <a:latin typeface="Bookman Old Style" panose="02050604050505020204" pitchFamily="18" charset="0"/>
              </a:rPr>
              <a:t> e </a:t>
            </a:r>
          </a:p>
          <a:p>
            <a:pPr algn="ctr">
              <a:lnSpc>
                <a:spcPct val="90000"/>
              </a:lnSpc>
            </a:pPr>
            <a:r>
              <a:rPr lang="pt-BR" sz="4800" b="1" dirty="0" smtClean="0">
                <a:latin typeface="Bookman Old Style" panose="02050604050505020204" pitchFamily="18" charset="0"/>
              </a:rPr>
              <a:t>Maria Helena </a:t>
            </a:r>
            <a:r>
              <a:rPr lang="pt-BR" sz="4800" b="1" dirty="0" err="1" smtClean="0">
                <a:latin typeface="Bookman Old Style" panose="02050604050505020204" pitchFamily="18" charset="0"/>
              </a:rPr>
              <a:t>Denicol</a:t>
            </a:r>
            <a:endParaRPr lang="pt-BR" sz="48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28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12/11/2005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09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78" y="475618"/>
            <a:ext cx="8353222" cy="59398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aixaDeTexto 5"/>
          <p:cNvSpPr txBox="1"/>
          <p:nvPr/>
        </p:nvSpPr>
        <p:spPr>
          <a:xfrm>
            <a:off x="9239250" y="475618"/>
            <a:ext cx="2952750" cy="6795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err="1" smtClean="0">
                <a:latin typeface="Bookman Old Style" panose="02050604050505020204" pitchFamily="18" charset="0"/>
              </a:rPr>
              <a:t>Nilvana</a:t>
            </a:r>
            <a:r>
              <a:rPr lang="pt-BR" sz="4400" b="1" dirty="0" smtClean="0">
                <a:latin typeface="Bookman Old Style" panose="02050604050505020204" pitchFamily="18" charset="0"/>
              </a:rPr>
              <a:t>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4400" b="1" dirty="0" smtClean="0">
                <a:latin typeface="Bookman Old Style" panose="02050604050505020204" pitchFamily="18" charset="0"/>
              </a:rPr>
              <a:t>, casal</a:t>
            </a:r>
          </a:p>
          <a:p>
            <a:pPr algn="ctr">
              <a:lnSpc>
                <a:spcPct val="90000"/>
              </a:lnSpc>
            </a:pPr>
            <a:r>
              <a:rPr lang="pt-BR" sz="4400" b="1" dirty="0" err="1" smtClean="0">
                <a:latin typeface="Bookman Old Style" panose="02050604050505020204" pitchFamily="18" charset="0"/>
              </a:rPr>
              <a:t>Lineo</a:t>
            </a:r>
            <a:endParaRPr lang="pt-BR" sz="4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4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4400" b="1" dirty="0" smtClean="0">
                <a:latin typeface="Bookman Old Style" panose="02050604050505020204" pitchFamily="18" charset="0"/>
              </a:rPr>
              <a:t> e </a:t>
            </a:r>
          </a:p>
          <a:p>
            <a:pPr algn="ctr">
              <a:lnSpc>
                <a:spcPct val="90000"/>
              </a:lnSpc>
            </a:pPr>
            <a:r>
              <a:rPr lang="pt-BR" sz="4400" b="1" dirty="0" smtClean="0">
                <a:latin typeface="Bookman Old Style" panose="02050604050505020204" pitchFamily="18" charset="0"/>
              </a:rPr>
              <a:t>Doroti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Artico</a:t>
            </a:r>
            <a:r>
              <a:rPr lang="pt-BR" sz="4400" b="1" dirty="0" smtClean="0">
                <a:latin typeface="Bookman Old Style" panose="02050604050505020204" pitchFamily="18" charset="0"/>
              </a:rPr>
              <a:t>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Chemello</a:t>
            </a:r>
            <a:endParaRPr lang="pt-BR" sz="4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44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4400" b="1" dirty="0"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239250" y="475617"/>
            <a:ext cx="2952750" cy="626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err="1" smtClean="0">
                <a:latin typeface="Bookman Old Style" panose="02050604050505020204" pitchFamily="18" charset="0"/>
              </a:rPr>
              <a:t>Nilvana</a:t>
            </a:r>
            <a:r>
              <a:rPr lang="pt-BR" sz="4400" b="1" dirty="0" smtClean="0">
                <a:latin typeface="Bookman Old Style" panose="02050604050505020204" pitchFamily="18" charset="0"/>
              </a:rPr>
              <a:t>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Sauthier</a:t>
            </a:r>
            <a:r>
              <a:rPr lang="pt-BR" sz="4400" b="1" dirty="0" smtClean="0">
                <a:latin typeface="Bookman Old Style" panose="02050604050505020204" pitchFamily="18" charset="0"/>
              </a:rPr>
              <a:t>, casal</a:t>
            </a:r>
          </a:p>
          <a:p>
            <a:pPr algn="ctr">
              <a:lnSpc>
                <a:spcPct val="90000"/>
              </a:lnSpc>
            </a:pPr>
            <a:r>
              <a:rPr lang="pt-BR" sz="4400" b="1" dirty="0" err="1" smtClean="0">
                <a:latin typeface="Bookman Old Style" panose="02050604050505020204" pitchFamily="18" charset="0"/>
              </a:rPr>
              <a:t>Lineo</a:t>
            </a:r>
            <a:endParaRPr lang="pt-BR" sz="4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400" b="1" dirty="0" err="1" smtClean="0">
                <a:latin typeface="Bookman Old Style" panose="02050604050505020204" pitchFamily="18" charset="0"/>
              </a:rPr>
              <a:t>Chemello</a:t>
            </a:r>
            <a:r>
              <a:rPr lang="pt-BR" sz="4400" b="1" dirty="0" smtClean="0">
                <a:latin typeface="Bookman Old Style" panose="02050604050505020204" pitchFamily="18" charset="0"/>
              </a:rPr>
              <a:t> e </a:t>
            </a:r>
          </a:p>
          <a:p>
            <a:pPr algn="ctr">
              <a:lnSpc>
                <a:spcPct val="90000"/>
              </a:lnSpc>
            </a:pPr>
            <a:r>
              <a:rPr lang="pt-BR" sz="4400" b="1" dirty="0" smtClean="0">
                <a:latin typeface="Bookman Old Style" panose="02050604050505020204" pitchFamily="18" charset="0"/>
              </a:rPr>
              <a:t>Doroti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Artico</a:t>
            </a:r>
            <a:r>
              <a:rPr lang="pt-BR" sz="4400" b="1" dirty="0" smtClean="0">
                <a:latin typeface="Bookman Old Style" panose="02050604050505020204" pitchFamily="18" charset="0"/>
              </a:rPr>
              <a:t> </a:t>
            </a:r>
            <a:r>
              <a:rPr lang="pt-BR" sz="4400" b="1" dirty="0" err="1" smtClean="0">
                <a:latin typeface="Bookman Old Style" panose="02050604050505020204" pitchFamily="18" charset="0"/>
              </a:rPr>
              <a:t>Chemello</a:t>
            </a:r>
            <a:endParaRPr lang="pt-BR" sz="44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b="1" dirty="0" smtClean="0"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12/11/2005</a:t>
            </a:r>
            <a:endParaRPr lang="pt-BR" sz="4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9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0999"/>
            <a:ext cx="8801100" cy="60373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582150" y="342900"/>
            <a:ext cx="2609850" cy="629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Jogral do imigrante encenado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por </a:t>
            </a:r>
            <a:r>
              <a:rPr lang="pt-BR" sz="32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Nilvana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. Ademar Agostinho </a:t>
            </a:r>
            <a:r>
              <a:rPr lang="pt-BR" sz="32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Inês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Natalina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Canal e (menina de Caxias </a:t>
            </a:r>
            <a:r>
              <a:rPr lang="pt-BR" sz="3200" b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do Sul)</a:t>
            </a:r>
            <a:endParaRPr lang="pt-BR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2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280</Words>
  <Application>Microsoft Office PowerPoint</Application>
  <PresentationFormat>Widescreen</PresentationFormat>
  <Paragraphs>41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2025-01-03T12:14:30Z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