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8" d="100"/>
          <a:sy n="58" d="100"/>
        </p:scale>
        <p:origin x="12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23/01/2025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0677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23/01/2025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6620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23/01/2025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6000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23/01/2025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6394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23/01/2025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6135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23/01/2025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5371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23/01/2025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31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23/01/2025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0121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23/01/2025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979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23/01/2025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0773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23/01/2025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5516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0C0BE-A9C7-4DD7-AD54-C0252477AA91}" type="datetimeFigureOut">
              <a:rPr lang="pt-BR" smtClean="0"/>
              <a:t>23/01/2025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6489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811" y="289242"/>
            <a:ext cx="5132565" cy="6336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CaixaDeTexto 2"/>
          <p:cNvSpPr txBox="1"/>
          <p:nvPr/>
        </p:nvSpPr>
        <p:spPr>
          <a:xfrm>
            <a:off x="781396" y="579531"/>
            <a:ext cx="5386648" cy="5755422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 smtClean="0">
                <a:latin typeface="Bookman Old Style" panose="02050604050505020204" pitchFamily="18" charset="0"/>
              </a:rPr>
              <a:t>Documento do </a:t>
            </a:r>
            <a:r>
              <a:rPr lang="pt-BR" sz="4800" b="1" dirty="0" err="1" smtClean="0">
                <a:latin typeface="Bookman Old Style" panose="02050604050505020204" pitchFamily="18" charset="0"/>
              </a:rPr>
              <a:t>Vallais</a:t>
            </a:r>
            <a:r>
              <a:rPr lang="pt-BR" sz="4800" b="1" dirty="0" smtClean="0">
                <a:latin typeface="Bookman Old Style" panose="02050604050505020204" pitchFamily="18" charset="0"/>
              </a:rPr>
              <a:t>, Suíça destinado à Joseph Antoine </a:t>
            </a:r>
            <a:r>
              <a:rPr lang="pt-BR" sz="4800" b="1" dirty="0" err="1" smtClean="0">
                <a:latin typeface="Bookman Old Style" panose="02050604050505020204" pitchFamily="18" charset="0"/>
              </a:rPr>
              <a:t>Sauthier</a:t>
            </a:r>
            <a:endParaRPr lang="pt-BR" sz="4800" b="1" dirty="0" smtClean="0">
              <a:latin typeface="Bookman Old Style" panose="02050604050505020204" pitchFamily="18" charset="0"/>
            </a:endParaRPr>
          </a:p>
          <a:p>
            <a:pPr algn="ctr"/>
            <a:endParaRPr lang="pt-BR" sz="4800" b="1" dirty="0">
              <a:latin typeface="Bookman Old Style" panose="02050604050505020204" pitchFamily="18" charset="0"/>
            </a:endParaRPr>
          </a:p>
          <a:p>
            <a:pPr algn="ctr"/>
            <a:r>
              <a:rPr lang="pt-BR" sz="4000" b="1" dirty="0" smtClean="0">
                <a:latin typeface="Bookman Old Style" panose="02050604050505020204" pitchFamily="18" charset="0"/>
              </a:rPr>
              <a:t>Original escrito em francês</a:t>
            </a:r>
            <a:endParaRPr lang="pt-BR" sz="40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65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48393" y="648393"/>
            <a:ext cx="570253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48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Documento do </a:t>
            </a:r>
            <a:r>
              <a:rPr lang="pt-BR" sz="4800" b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Vallais</a:t>
            </a:r>
            <a:r>
              <a:rPr lang="pt-BR" sz="48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, Suíça destinado à Joseph Antoine </a:t>
            </a:r>
            <a:r>
              <a:rPr lang="pt-BR" sz="4800" b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Sauthier</a:t>
            </a:r>
            <a:endParaRPr lang="pt-BR" sz="48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/>
            <a:endParaRPr lang="pt-BR" sz="48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/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Tradução feita por </a:t>
            </a:r>
            <a:r>
              <a:rPr lang="pt-BR" sz="3600" b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Angela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da Silva Ribeiro</a:t>
            </a:r>
            <a:endParaRPr lang="pt-BR" sz="36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453" y="311903"/>
            <a:ext cx="5167492" cy="629567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0819040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31</Words>
  <Application>Microsoft Office PowerPoint</Application>
  <PresentationFormat>Widescreen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Arial</vt:lpstr>
      <vt:lpstr>Bookman Old Style</vt:lpstr>
      <vt:lpstr>Calibri</vt:lpstr>
      <vt:lpstr>Calibri Light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Windows</dc:creator>
  <cp:lastModifiedBy>Usuário do Windows</cp:lastModifiedBy>
  <cp:revision>3</cp:revision>
  <dcterms:created xsi:type="dcterms:W3CDTF">2025-01-23T15:28:09Z</dcterms:created>
  <dcterms:modified xsi:type="dcterms:W3CDTF">2025-01-23T15:47:27Z</dcterms:modified>
</cp:coreProperties>
</file>