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55"/>
  </p:notesMasterIdLst>
  <p:handoutMasterIdLst>
    <p:handoutMasterId r:id="rId56"/>
  </p:handoutMasterIdLst>
  <p:sldIdLst>
    <p:sldId id="261" r:id="rId3"/>
    <p:sldId id="262" r:id="rId4"/>
    <p:sldId id="411" r:id="rId5"/>
    <p:sldId id="264" r:id="rId6"/>
    <p:sldId id="410" r:id="rId7"/>
    <p:sldId id="324" r:id="rId8"/>
    <p:sldId id="267" r:id="rId9"/>
    <p:sldId id="265" r:id="rId10"/>
    <p:sldId id="325" r:id="rId11"/>
    <p:sldId id="404" r:id="rId12"/>
    <p:sldId id="401" r:id="rId13"/>
    <p:sldId id="263" r:id="rId14"/>
    <p:sldId id="266" r:id="rId15"/>
    <p:sldId id="396" r:id="rId16"/>
    <p:sldId id="395" r:id="rId17"/>
    <p:sldId id="398" r:id="rId18"/>
    <p:sldId id="418" r:id="rId19"/>
    <p:sldId id="417" r:id="rId20"/>
    <p:sldId id="341" r:id="rId21"/>
    <p:sldId id="268" r:id="rId22"/>
    <p:sldId id="419" r:id="rId23"/>
    <p:sldId id="383" r:id="rId24"/>
    <p:sldId id="371" r:id="rId25"/>
    <p:sldId id="415" r:id="rId26"/>
    <p:sldId id="407" r:id="rId27"/>
    <p:sldId id="408" r:id="rId28"/>
    <p:sldId id="298" r:id="rId29"/>
    <p:sldId id="355" r:id="rId30"/>
    <p:sldId id="356" r:id="rId31"/>
    <p:sldId id="357" r:id="rId32"/>
    <p:sldId id="358" r:id="rId33"/>
    <p:sldId id="359" r:id="rId34"/>
    <p:sldId id="301" r:id="rId35"/>
    <p:sldId id="354" r:id="rId36"/>
    <p:sldId id="348" r:id="rId37"/>
    <p:sldId id="353" r:id="rId38"/>
    <p:sldId id="306" r:id="rId39"/>
    <p:sldId id="332" r:id="rId40"/>
    <p:sldId id="307" r:id="rId41"/>
    <p:sldId id="360" r:id="rId42"/>
    <p:sldId id="350" r:id="rId43"/>
    <p:sldId id="384" r:id="rId44"/>
    <p:sldId id="412" r:id="rId45"/>
    <p:sldId id="349" r:id="rId46"/>
    <p:sldId id="385" r:id="rId47"/>
    <p:sldId id="361" r:id="rId48"/>
    <p:sldId id="362" r:id="rId49"/>
    <p:sldId id="363" r:id="rId50"/>
    <p:sldId id="367" r:id="rId51"/>
    <p:sldId id="420" r:id="rId52"/>
    <p:sldId id="370" r:id="rId53"/>
    <p:sldId id="38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940" autoAdjust="0"/>
  </p:normalViewPr>
  <p:slideViewPr>
    <p:cSldViewPr snapToGrid="0">
      <p:cViewPr varScale="1">
        <p:scale>
          <a:sx n="50" d="100"/>
          <a:sy n="50" d="100"/>
        </p:scale>
        <p:origin x="150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13/12/2024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13/12/2024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493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6927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9877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7885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716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3302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5607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3434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903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13/12/2024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13/12/2024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59228" y="499654"/>
            <a:ext cx="113777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IMIGRANTES  SUÍÇO-</a:t>
            </a:r>
            <a:r>
              <a:rPr lang="pt-BR" sz="6000" b="1" dirty="0" err="1" smtClean="0"/>
              <a:t>VALESANOS</a:t>
            </a:r>
            <a:r>
              <a:rPr lang="pt-BR" sz="6000" b="1" dirty="0" smtClean="0"/>
              <a:t>   E   SUA </a:t>
            </a:r>
            <a:endParaRPr lang="pt-BR" sz="6000" b="1" dirty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RELIGIOSIDADE</a:t>
            </a:r>
            <a:endParaRPr lang="pt-BR" sz="6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4726" y="3441680"/>
            <a:ext cx="114822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000" b="1" dirty="0" smtClean="0">
                <a:latin typeface="Bookman Old Style" panose="02050604050505020204" pitchFamily="18" charset="0"/>
              </a:rPr>
              <a:t>Famílias Católicas e de grande Fé despertaram muitas vocações religiosas em seu meio </a:t>
            </a:r>
            <a:r>
              <a:rPr lang="pt-BR" sz="5000" b="1" dirty="0">
                <a:latin typeface="Bookman Old Style" panose="02050604050505020204" pitchFamily="18" charset="0"/>
              </a:rPr>
              <a:t>e</a:t>
            </a:r>
            <a:r>
              <a:rPr lang="pt-BR" sz="5000" b="1" dirty="0" smtClean="0">
                <a:latin typeface="Bookman Old Style" panose="02050604050505020204" pitchFamily="18" charset="0"/>
              </a:rPr>
              <a:t> que dedicaram suas vidas a Deus.</a:t>
            </a:r>
            <a:endParaRPr lang="pt-BR" sz="5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5" y="229683"/>
            <a:ext cx="4518374" cy="641397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798023" y="66398"/>
            <a:ext cx="705899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Pe. Ademar Agostinho Sauthier </a:t>
            </a:r>
            <a:r>
              <a:rPr lang="pt-BR" sz="3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3600" b="1" dirty="0" smtClean="0">
                <a:latin typeface="Bookman Old Style" panose="02050604050505020204" pitchFamily="18" charset="0"/>
              </a:rPr>
              <a:t>1940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017" y="1155927"/>
            <a:ext cx="4059883" cy="556920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4661809" y="1278360"/>
            <a:ext cx="3167742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Ordenado Pe. em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20.12.1964 em Charrat, Valais, Suíça. </a:t>
            </a:r>
            <a:endParaRPr lang="pt-BR" sz="3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Lá também rezou a 1ª Missa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noite de Natal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É Pe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. Diocesano   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endParaRPr lang="pt-BR" sz="3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44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06421">
            <a:off x="980071" y="437478"/>
            <a:ext cx="4335037" cy="600516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355772" y="248999"/>
            <a:ext cx="65314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O jovem Seminarista Ademar Agostinho Sauthier </a:t>
            </a:r>
          </a:p>
          <a:p>
            <a:pPr algn="ctr"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n</a:t>
            </a:r>
            <a:r>
              <a:rPr lang="pt-BR" sz="3600" b="1" dirty="0" smtClean="0">
                <a:latin typeface="Bookman Old Style" panose="02050604050505020204" pitchFamily="18" charset="0"/>
              </a:rPr>
              <a:t>a praça São Pedro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em Roma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601866" y="2895447"/>
            <a:ext cx="4816928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>
                <a:solidFill>
                  <a:prstClr val="black"/>
                </a:solidFill>
                <a:latin typeface="Bookman Old Style" panose="02050604050505020204" pitchFamily="18" charset="0"/>
              </a:rPr>
              <a:t>Cursou </a:t>
            </a:r>
            <a:r>
              <a:rPr lang="pt-BR" sz="320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Filosofia </a:t>
            </a:r>
            <a:r>
              <a:rPr lang="pt-BR" sz="320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200" smtClean="0">
                <a:solidFill>
                  <a:prstClr val="black"/>
                </a:solidFill>
                <a:latin typeface="Bookman Old Style" panose="02050604050505020204" pitchFamily="18" charset="0"/>
              </a:rPr>
              <a:t>Teologia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na Universidade Gregoriana de Roma</a:t>
            </a:r>
          </a:p>
          <a:p>
            <a:pPr lvl="0" algn="ctr">
              <a:lnSpc>
                <a:spcPct val="90000"/>
              </a:lnSpc>
            </a:pPr>
            <a:endParaRPr lang="pt-BR" sz="14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Usando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uma faixa verde e amarela indicativa de Seminarista  do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Brasil</a:t>
            </a:r>
            <a:endParaRPr lang="pt-B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436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">
        <p15:prstTrans prst="wind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087" y="212433"/>
            <a:ext cx="5339170" cy="649985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505">
            <a:off x="715760" y="381515"/>
            <a:ext cx="4624189" cy="622451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71100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7" y="1957711"/>
            <a:ext cx="5783047" cy="473596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27" y="1925053"/>
            <a:ext cx="5885006" cy="478718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310243" y="163286"/>
            <a:ext cx="1165845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Pe. Ademar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Agostinho visita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Sua Santidade o Papa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João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Paulo II, em Roma em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1985. 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2015 o Papa é Canonizado Santo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46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585" y="2122714"/>
            <a:ext cx="4927807" cy="4615438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704459" y="66197"/>
            <a:ext cx="11358933" cy="139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Irmã Cacilda Mercedes Sauthier </a:t>
            </a:r>
            <a:r>
              <a:rPr lang="pt-BR" sz="36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3600" b="1" dirty="0" smtClean="0">
                <a:latin typeface="Bookman Old Style" panose="02050604050505020204" pitchFamily="18" charset="0"/>
              </a:rPr>
              <a:t>1939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Votos em 11.02.1962 em Florianópolis, SC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Irmã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da Divina Providência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033157" y="1604439"/>
            <a:ext cx="3428999" cy="524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Em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03.09.1978 </a:t>
            </a:r>
            <a:endParaRPr lang="pt-BR" sz="28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fundou a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Congregação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das Irmãs</a:t>
            </a:r>
          </a:p>
          <a:p>
            <a:pPr algn="ctr">
              <a:lnSpc>
                <a:spcPct val="90000"/>
              </a:lnSpc>
            </a:pPr>
            <a:r>
              <a:rPr lang="pt-BR" sz="1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Fraternidade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Esperança</a:t>
            </a:r>
          </a:p>
          <a:p>
            <a:pPr algn="ctr">
              <a:lnSpc>
                <a:spcPct val="90000"/>
              </a:lnSpc>
            </a:pPr>
            <a:r>
              <a:rPr lang="pt-BR" sz="1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São Paulo,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periferia, realiza seu trabalho de fraternidade, levando a esperança ao povo</a:t>
            </a:r>
            <a:endParaRPr lang="pt-BR" sz="2800" dirty="0">
              <a:solidFill>
                <a:schemeClr val="accent2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0654">
            <a:off x="225250" y="1192039"/>
            <a:ext cx="3953771" cy="5383487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44484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37" y="2229994"/>
            <a:ext cx="6054749" cy="439045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812759" y="336884"/>
            <a:ext cx="855044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/>
              <a:t>Padre Ademar Agostinho Sauthier</a:t>
            </a:r>
            <a:endParaRPr lang="pt-BR" sz="3600" b="1" dirty="0"/>
          </a:p>
          <a:p>
            <a:pPr algn="ctr">
              <a:lnSpc>
                <a:spcPct val="90000"/>
              </a:lnSpc>
            </a:pPr>
            <a:r>
              <a:rPr lang="pt-BR" sz="3600" b="1" dirty="0" smtClean="0"/>
              <a:t>Irmã Cacilda Mercedes Sauthier</a:t>
            </a:r>
            <a:endParaRPr lang="pt-BR" sz="36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2109979"/>
            <a:ext cx="5919537" cy="456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/>
              <a:t>   </a:t>
            </a:r>
            <a:r>
              <a:rPr lang="pt-BR" sz="2500" dirty="0" smtClean="0"/>
              <a:t>Avós: • Joseph Antoine Sauthier </a:t>
            </a:r>
          </a:p>
          <a:p>
            <a:pPr algn="ctr">
              <a:lnSpc>
                <a:spcPct val="90000"/>
              </a:lnSpc>
            </a:pPr>
            <a:r>
              <a:rPr lang="pt-BR" sz="2500" dirty="0" smtClean="0"/>
              <a:t>                e Marie Marguérite Denicole; </a:t>
            </a:r>
          </a:p>
          <a:p>
            <a:pPr algn="ctr">
              <a:lnSpc>
                <a:spcPct val="90000"/>
              </a:lnSpc>
            </a:pPr>
            <a:r>
              <a:rPr lang="pt-BR" sz="2500" dirty="0"/>
              <a:t>• </a:t>
            </a:r>
            <a:r>
              <a:rPr lang="pt-BR" sz="2500" dirty="0" smtClean="0"/>
              <a:t>Felix </a:t>
            </a:r>
            <a:r>
              <a:rPr lang="pt-BR" sz="2500" dirty="0"/>
              <a:t>Benjamin </a:t>
            </a:r>
            <a:r>
              <a:rPr lang="pt-BR" sz="2500" dirty="0" smtClean="0"/>
              <a:t>Gedoz</a:t>
            </a:r>
          </a:p>
          <a:p>
            <a:pPr algn="ctr">
              <a:lnSpc>
                <a:spcPct val="90000"/>
              </a:lnSpc>
            </a:pPr>
            <a:r>
              <a:rPr lang="pt-BR" sz="2500" dirty="0" smtClean="0"/>
              <a:t> e      Sophie Sauthier;</a:t>
            </a:r>
            <a:endParaRPr lang="pt-BR" sz="2500" dirty="0"/>
          </a:p>
          <a:p>
            <a:pPr algn="ctr">
              <a:lnSpc>
                <a:spcPct val="90000"/>
              </a:lnSpc>
            </a:pPr>
            <a:endParaRPr lang="pt-BR" sz="1000" dirty="0"/>
          </a:p>
          <a:p>
            <a:pPr>
              <a:lnSpc>
                <a:spcPct val="90000"/>
              </a:lnSpc>
            </a:pPr>
            <a:r>
              <a:rPr lang="pt-BR" sz="2500" dirty="0" smtClean="0"/>
              <a:t>          Bisavós: </a:t>
            </a:r>
            <a:r>
              <a:rPr lang="pt-BR" sz="2500" dirty="0"/>
              <a:t>• </a:t>
            </a:r>
            <a:r>
              <a:rPr lang="pt-BR" sz="2500" dirty="0" smtClean="0"/>
              <a:t>Jean François Gedoz </a:t>
            </a:r>
          </a:p>
          <a:p>
            <a:pPr algn="ctr">
              <a:lnSpc>
                <a:spcPct val="90000"/>
              </a:lnSpc>
            </a:pPr>
            <a:r>
              <a:rPr lang="pt-BR" sz="2500" dirty="0" smtClean="0"/>
              <a:t>     e Marie Marguérite Joris; </a:t>
            </a:r>
            <a:endParaRPr lang="pt-BR" sz="25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latin typeface="Bookman Old Style" panose="02050604050505020204" pitchFamily="18" charset="0"/>
              </a:rPr>
              <a:t>         </a:t>
            </a:r>
            <a:r>
              <a:rPr lang="pt-BR" sz="2500" dirty="0" smtClean="0"/>
              <a:t>• </a:t>
            </a:r>
            <a:r>
              <a:rPr lang="pt-BR" sz="2500" dirty="0" smtClean="0">
                <a:latin typeface="Bookman Old Style" panose="02050604050505020204" pitchFamily="18" charset="0"/>
              </a:rPr>
              <a:t>Joseph Bartélémy </a:t>
            </a:r>
            <a:r>
              <a:rPr lang="pt-BR" sz="2500" dirty="0">
                <a:latin typeface="Bookman Old Style" panose="02050604050505020204" pitchFamily="18" charset="0"/>
              </a:rPr>
              <a:t>Sauthier </a:t>
            </a:r>
          </a:p>
          <a:p>
            <a:pPr>
              <a:lnSpc>
                <a:spcPct val="90000"/>
              </a:lnSpc>
            </a:pPr>
            <a:r>
              <a:rPr lang="pt-BR" sz="2500" dirty="0" smtClean="0">
                <a:latin typeface="Bookman Old Style" panose="02050604050505020204" pitchFamily="18" charset="0"/>
              </a:rPr>
              <a:t>             e Marie Louise Pignat; </a:t>
            </a:r>
          </a:p>
          <a:p>
            <a:pPr>
              <a:lnSpc>
                <a:spcPct val="90000"/>
              </a:lnSpc>
            </a:pPr>
            <a:endParaRPr lang="pt-BR" sz="1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/>
              <a:t>            • </a:t>
            </a:r>
            <a:r>
              <a:rPr lang="pt-BR" sz="2500" dirty="0" smtClean="0">
                <a:latin typeface="Bookman Old Style" panose="02050604050505020204" pitchFamily="18" charset="0"/>
              </a:rPr>
              <a:t>Hilário </a:t>
            </a:r>
            <a:r>
              <a:rPr lang="pt-BR" sz="2500" dirty="0">
                <a:latin typeface="Bookman Old Style" panose="02050604050505020204" pitchFamily="18" charset="0"/>
              </a:rPr>
              <a:t>Sauthier </a:t>
            </a:r>
            <a:endParaRPr lang="pt-BR" sz="25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latin typeface="Bookman Old Style" panose="02050604050505020204" pitchFamily="18" charset="0"/>
              </a:rPr>
              <a:t>             e </a:t>
            </a:r>
            <a:r>
              <a:rPr lang="pt-BR" sz="2500" dirty="0">
                <a:latin typeface="Bookman Old Style" panose="02050604050505020204" pitchFamily="18" charset="0"/>
              </a:rPr>
              <a:t>Justina </a:t>
            </a:r>
            <a:r>
              <a:rPr lang="pt-BR" sz="2500" dirty="0" smtClean="0">
                <a:latin typeface="Bookman Old Style" panose="02050604050505020204" pitchFamily="18" charset="0"/>
              </a:rPr>
              <a:t>Teller;</a:t>
            </a:r>
          </a:p>
          <a:p>
            <a:pPr>
              <a:lnSpc>
                <a:spcPct val="90000"/>
              </a:lnSpc>
            </a:pPr>
            <a:r>
              <a:rPr lang="pt-BR" sz="2500" dirty="0" smtClean="0"/>
              <a:t>            • </a:t>
            </a:r>
            <a:r>
              <a:rPr lang="pt-BR" sz="2500" dirty="0" smtClean="0">
                <a:latin typeface="Bookman Old Style" panose="02050604050505020204" pitchFamily="18" charset="0"/>
              </a:rPr>
              <a:t>Louis </a:t>
            </a:r>
            <a:r>
              <a:rPr lang="pt-BR" sz="2500" dirty="0">
                <a:latin typeface="Bookman Old Style" panose="02050604050505020204" pitchFamily="18" charset="0"/>
              </a:rPr>
              <a:t>Elie Denicole 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500" dirty="0">
                <a:latin typeface="Bookman Old Style" panose="02050604050505020204" pitchFamily="18" charset="0"/>
              </a:rPr>
              <a:t> </a:t>
            </a:r>
            <a:r>
              <a:rPr lang="pt-BR" sz="2500" dirty="0" smtClean="0">
                <a:latin typeface="Bookman Old Style" panose="02050604050505020204" pitchFamily="18" charset="0"/>
              </a:rPr>
              <a:t>            e Marie </a:t>
            </a:r>
            <a:r>
              <a:rPr lang="pt-BR" sz="2500" dirty="0">
                <a:latin typeface="Bookman Old Style" panose="02050604050505020204" pitchFamily="18" charset="0"/>
              </a:rPr>
              <a:t>Lucrèce </a:t>
            </a:r>
            <a:r>
              <a:rPr lang="pt-BR" sz="2500" dirty="0" smtClean="0">
                <a:latin typeface="Bookman Old Style" panose="02050604050505020204" pitchFamily="18" charset="0"/>
              </a:rPr>
              <a:t>Reuse</a:t>
            </a:r>
            <a:endParaRPr lang="pt-BR" sz="2500" dirty="0">
              <a:solidFill>
                <a:schemeClr val="accent2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13" y="1590689"/>
            <a:ext cx="380498" cy="30662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07" y="3256547"/>
            <a:ext cx="360718" cy="29068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06" y="3627557"/>
            <a:ext cx="387376" cy="36151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3" y="2109721"/>
            <a:ext cx="387376" cy="36151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898358" y="1506130"/>
            <a:ext cx="110759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000" dirty="0" smtClean="0">
                <a:sym typeface="Wingdings" panose="05000000000000000000" pitchFamily="2" charset="2"/>
              </a:rPr>
              <a:t>Pais: Clemente Raymundo S</a:t>
            </a:r>
            <a:r>
              <a:rPr lang="pt-BR" sz="3000" dirty="0" smtClean="0"/>
              <a:t>authier </a:t>
            </a:r>
            <a:r>
              <a:rPr lang="pt-BR" sz="3000" dirty="0"/>
              <a:t>e Luiza Serafina Gedoz</a:t>
            </a:r>
          </a:p>
        </p:txBody>
      </p:sp>
      <p:sp>
        <p:nvSpPr>
          <p:cNvPr id="3" name="Retângulo 2"/>
          <p:cNvSpPr/>
          <p:nvPr/>
        </p:nvSpPr>
        <p:spPr>
          <a:xfrm>
            <a:off x="5957981" y="3244334"/>
            <a:ext cx="276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093475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9802">
            <a:off x="7742867" y="724269"/>
            <a:ext cx="3920092" cy="579100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682">
            <a:off x="437378" y="398380"/>
            <a:ext cx="4128943" cy="648368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042611" y="286194"/>
            <a:ext cx="391427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Pe. José Antônio Sauthier 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1969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411578" y="1708122"/>
            <a:ext cx="317633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dirty="0"/>
              <a:t>Pe. </a:t>
            </a:r>
            <a:r>
              <a:rPr lang="pt-BR" sz="3200" dirty="0" smtClean="0"/>
              <a:t>Diocesano,</a:t>
            </a:r>
            <a:endParaRPr lang="pt-BR" sz="3200" dirty="0"/>
          </a:p>
          <a:p>
            <a:pPr algn="ctr">
              <a:lnSpc>
                <a:spcPct val="90000"/>
              </a:lnSpc>
            </a:pPr>
            <a:r>
              <a:rPr lang="pt-BR" sz="3200" dirty="0" smtClean="0"/>
              <a:t>ordenado em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/>
              <a:t>em 1997, em Alto Feliz, RS</a:t>
            </a:r>
            <a:r>
              <a:rPr lang="pt-BR" sz="3000" dirty="0" smtClean="0"/>
              <a:t>.</a:t>
            </a:r>
            <a:endParaRPr lang="pt-BR" sz="3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714875" y="3573248"/>
            <a:ext cx="2643333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dirty="0" smtClean="0"/>
              <a:t>Tetraneto de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/>
              <a:t>Joseph Barthélémy e Antoine Camille, ambos Sauthier</a:t>
            </a:r>
            <a:endParaRPr lang="pt-BR" sz="32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34" y="4995024"/>
            <a:ext cx="390178" cy="35969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8703" y="4096124"/>
            <a:ext cx="390178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70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1" y="1234880"/>
            <a:ext cx="7773868" cy="537059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021052" y="1223559"/>
            <a:ext cx="3818021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Pais: Bruno </a:t>
            </a:r>
            <a:r>
              <a:rPr lang="pt-BR" sz="2800" dirty="0">
                <a:latin typeface="Bookman Old Style" panose="02050604050505020204" pitchFamily="18" charset="0"/>
              </a:rPr>
              <a:t>Selvino Anacleto Afonso Dupont Sauthier </a:t>
            </a:r>
            <a:r>
              <a:rPr lang="pt-BR" sz="2800" dirty="0" smtClean="0">
                <a:latin typeface="Bookman Old Style" panose="02050604050505020204" pitchFamily="18" charset="0"/>
              </a:rPr>
              <a:t> 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Maria Zanette</a:t>
            </a:r>
          </a:p>
          <a:p>
            <a:pPr algn="ctr"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Irmãos: Ana Márcia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e Marcelo Sauthier</a:t>
            </a:r>
          </a:p>
          <a:p>
            <a:pPr algn="ctr"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Neto de: José </a:t>
            </a:r>
            <a:r>
              <a:rPr lang="pt-BR" sz="2800" dirty="0">
                <a:latin typeface="Bookman Old Style" panose="02050604050505020204" pitchFamily="18" charset="0"/>
              </a:rPr>
              <a:t>Adolfo Sauthier </a:t>
            </a:r>
            <a:r>
              <a:rPr lang="pt-BR" sz="2800" dirty="0" smtClean="0">
                <a:latin typeface="Bookman Old Style" panose="02050604050505020204" pitchFamily="18" charset="0"/>
              </a:rPr>
              <a:t>e Anna Dupont </a:t>
            </a:r>
          </a:p>
          <a:p>
            <a:pPr algn="ctr">
              <a:lnSpc>
                <a:spcPct val="90000"/>
              </a:lnSpc>
            </a:pPr>
            <a:endParaRPr lang="pt-BR" sz="12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Bisneto de: Emílio </a:t>
            </a:r>
            <a:r>
              <a:rPr lang="pt-BR" sz="2800" dirty="0">
                <a:latin typeface="Bookman Old Style" panose="02050604050505020204" pitchFamily="18" charset="0"/>
              </a:rPr>
              <a:t>Luiz Germano Sauthier </a:t>
            </a:r>
            <a:r>
              <a:rPr lang="pt-BR" sz="2800" dirty="0" smtClean="0">
                <a:latin typeface="Bookman Old Style" panose="02050604050505020204" pitchFamily="18" charset="0"/>
              </a:rPr>
              <a:t> e Eugênia </a:t>
            </a:r>
            <a:r>
              <a:rPr lang="pt-BR" sz="2800" dirty="0">
                <a:latin typeface="Bookman Old Style" panose="02050604050505020204" pitchFamily="18" charset="0"/>
              </a:rPr>
              <a:t>Anna Benedet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83018" y="37777"/>
            <a:ext cx="1162397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Pe</a:t>
            </a:r>
            <a:r>
              <a:rPr lang="pt-BR" sz="3600" b="1" dirty="0">
                <a:latin typeface="Bookman Old Style" panose="02050604050505020204" pitchFamily="18" charset="0"/>
              </a:rPr>
              <a:t>. José Antônio </a:t>
            </a:r>
            <a:r>
              <a:rPr lang="pt-BR" sz="3600" b="1" dirty="0" smtClean="0">
                <a:latin typeface="Bookman Old Style" panose="02050604050505020204" pitchFamily="18" charset="0"/>
              </a:rPr>
              <a:t>Sauthier e sua família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no dia da Ordenação - </a:t>
            </a:r>
            <a:r>
              <a:rPr lang="pt-BR" sz="3200" b="1" dirty="0" smtClean="0">
                <a:latin typeface="Bookman Old Style" panose="02050604050505020204" pitchFamily="18" charset="0"/>
              </a:rPr>
              <a:t>13.12.1997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60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495" y="2695074"/>
            <a:ext cx="6079405" cy="404325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0" y="40602"/>
            <a:ext cx="118682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400" b="1" dirty="0" smtClean="0">
                <a:latin typeface="Bookman Old Style" panose="02050604050505020204" pitchFamily="18" charset="0"/>
              </a:rPr>
              <a:t>Pe. Moisés Antônio (Sauthier) Dalcin – Pe. </a:t>
            </a:r>
            <a:r>
              <a:rPr lang="pt-BR" sz="3400" b="1" dirty="0" err="1" smtClean="0">
                <a:latin typeface="Bookman Old Style" panose="02050604050505020204" pitchFamily="18" charset="0"/>
              </a:rPr>
              <a:t>Diocesan</a:t>
            </a:r>
            <a:endParaRPr lang="pt-BR" sz="34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No dia de sua ordenação – 06.01.1979</a:t>
            </a: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Acompanham seus pais Hortêncio e Inês Josefina Sauthier Dalcin. A missa foi presidida pelo Arcebispo de Porto Alegre, Dom Vicente Scherer, na Igreja Matriz de São Vendelino, </a:t>
            </a: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Nossa Senhora Imaculada Conceição.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56" y="2695074"/>
            <a:ext cx="5524820" cy="402720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643303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64" y="2038260"/>
            <a:ext cx="3573930" cy="462797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59" y="1275132"/>
            <a:ext cx="4061744" cy="540226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45581" y="160421"/>
            <a:ext cx="1188599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Pe. Moisés Antônio (Sauthier)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Dalcin</a:t>
            </a:r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sua 1ª missa, </a:t>
            </a:r>
            <a:r>
              <a:rPr lang="pt-BR" sz="3000" dirty="0">
                <a:latin typeface="Bookman Old Style" panose="02050604050505020204" pitchFamily="18" charset="0"/>
              </a:rPr>
              <a:t>na </a:t>
            </a:r>
            <a:r>
              <a:rPr lang="pt-BR" sz="3000" dirty="0" smtClean="0">
                <a:latin typeface="Bookman Old Style" panose="02050604050505020204" pitchFamily="18" charset="0"/>
              </a:rPr>
              <a:t>Igreja Nsa. Sra. Imaculada Conceição.</a:t>
            </a:r>
            <a:endParaRPr lang="pt-BR" sz="30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042610" y="2001286"/>
            <a:ext cx="38661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Pe. Moisés distribuindo a comunhão aos avós </a:t>
            </a:r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e Luiza Serafina Gedoz Sauthier</a:t>
            </a:r>
          </a:p>
          <a:p>
            <a:pPr algn="ctr">
              <a:lnSpc>
                <a:spcPct val="90000"/>
              </a:lnSpc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Ao seu lado, o tio </a:t>
            </a:r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Pe. Ademar Agostinho Sauthier</a:t>
            </a:r>
            <a:endParaRPr lang="pt-BR" sz="3000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83884" y="981488"/>
            <a:ext cx="786063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endParaRPr lang="pt-BR" sz="1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Bisneto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de     Joseph Antoine Sauthier e Trineto de 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Felix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Benjamin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774" y="1157409"/>
            <a:ext cx="390178" cy="35969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774" y="1567447"/>
            <a:ext cx="390178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8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2575" y="639932"/>
            <a:ext cx="463055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/>
              <a:t>Meditando no topo do </a:t>
            </a:r>
            <a:r>
              <a:rPr lang="pt-BR" sz="3000" b="1" dirty="0" smtClean="0"/>
              <a:t>MONTE  SINAI</a:t>
            </a:r>
            <a:endParaRPr lang="pt-BR" sz="30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313" y="1702025"/>
            <a:ext cx="6518997" cy="494696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5454312" y="650148"/>
            <a:ext cx="6518997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/>
              <a:t>Comemorando sua ordenação com os pais Hortêncio e Inês</a:t>
            </a:r>
            <a:r>
              <a:rPr lang="pt-BR" sz="3300" b="1" dirty="0" smtClean="0"/>
              <a:t> </a:t>
            </a:r>
            <a:endParaRPr lang="pt-BR" sz="33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22576" y="71118"/>
            <a:ext cx="11750734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300" b="1" dirty="0">
                <a:solidFill>
                  <a:prstClr val="black"/>
                </a:solidFill>
              </a:rPr>
              <a:t>Pe. Moisés </a:t>
            </a:r>
            <a:r>
              <a:rPr lang="pt-BR" sz="3300" b="1" dirty="0" smtClean="0">
                <a:solidFill>
                  <a:prstClr val="black"/>
                </a:solidFill>
              </a:rPr>
              <a:t>Antônio (Sauthier) Dalcin</a:t>
            </a:r>
            <a:endParaRPr lang="pt-BR" sz="3300" b="1" dirty="0">
              <a:solidFill>
                <a:prstClr val="black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75" y="1648237"/>
            <a:ext cx="4924927" cy="515597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79703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078409" y="1925261"/>
            <a:ext cx="6906762" cy="361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Pais</a:t>
            </a:r>
            <a:r>
              <a:rPr lang="pt-BR" sz="2900" dirty="0">
                <a:solidFill>
                  <a:prstClr val="black"/>
                </a:solidFill>
                <a:latin typeface="Bookman Old Style" panose="02050604050505020204" pitchFamily="18" charset="0"/>
              </a:rPr>
              <a:t>: </a:t>
            </a: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Ivo Canal e Ignez Gedoz</a:t>
            </a:r>
          </a:p>
          <a:p>
            <a:pPr lvl="0">
              <a:lnSpc>
                <a:spcPct val="90000"/>
              </a:lnSpc>
            </a:pPr>
            <a:endParaRPr lang="pt-BR" sz="1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Neto de: José Felix Gedoz e Ernesta Ângela Maffasioli Gedoz</a:t>
            </a:r>
            <a:endParaRPr lang="pt-BR" sz="29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900" dirty="0">
                <a:solidFill>
                  <a:prstClr val="black"/>
                </a:solidFill>
                <a:latin typeface="Bookman Old Style" panose="02050604050505020204" pitchFamily="18" charset="0"/>
              </a:rPr>
              <a:t>Bisneto de: </a:t>
            </a: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Felix Benjamin Gedoz </a:t>
            </a:r>
          </a:p>
          <a:p>
            <a:pPr lvl="0" algn="ctr">
              <a:lnSpc>
                <a:spcPct val="90000"/>
              </a:lnSpc>
            </a:pP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Sophia Sauthier</a:t>
            </a:r>
          </a:p>
          <a:p>
            <a:pPr lvl="0" algn="ctr">
              <a:lnSpc>
                <a:spcPct val="90000"/>
              </a:lnSpc>
            </a:pPr>
            <a:endParaRPr lang="pt-BR" sz="29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Trineto de:     Germano Canal e </a:t>
            </a:r>
          </a:p>
          <a:p>
            <a:pPr lvl="0" algn="ctr">
              <a:lnSpc>
                <a:spcPct val="90000"/>
              </a:lnSpc>
            </a:pPr>
            <a:r>
              <a:rPr lang="pt-BR" sz="2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Marie Louise Sauthier</a:t>
            </a:r>
            <a:endParaRPr lang="pt-BR" sz="29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08547" y="128337"/>
            <a:ext cx="1094071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Padre Moacir Canal –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Pe.Diocesano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Ordenação em 28.06.1998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653" y="5077791"/>
            <a:ext cx="390178" cy="35969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805" y="3461145"/>
            <a:ext cx="390178" cy="35969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508" y="3954771"/>
            <a:ext cx="377985" cy="30482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754" y="4704350"/>
            <a:ext cx="384081" cy="26215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85" y="1107067"/>
            <a:ext cx="4909324" cy="560199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950991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174" y="1282336"/>
            <a:ext cx="4115157" cy="542326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96" y="1308847"/>
            <a:ext cx="7607889" cy="538259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208547" y="271523"/>
            <a:ext cx="7374074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400" b="1" dirty="0" smtClean="0">
                <a:latin typeface="Bookman Old Style" panose="02050604050505020204" pitchFamily="18" charset="0"/>
              </a:rPr>
              <a:t>1ª Missa na capela Nsa. Sra. da Saúde de Torino – 05.07.1998</a:t>
            </a:r>
            <a:endParaRPr lang="pt-BR" sz="34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753711" y="-26266"/>
            <a:ext cx="443828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Pe. Moacir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A alegria do Sacerdócio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08547" y="1403395"/>
            <a:ext cx="426175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Com o Pe. 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Antônio Galioto</a:t>
            </a:r>
            <a:endParaRPr lang="pt-BR" sz="2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63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22"/>
          <a:stretch/>
        </p:blipFill>
        <p:spPr>
          <a:xfrm>
            <a:off x="257957" y="1107710"/>
            <a:ext cx="7290326" cy="560887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760" y="1123618"/>
            <a:ext cx="4302114" cy="560887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257956" y="272716"/>
            <a:ext cx="116132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CONFRATERNIZAÇÃO – 05.07.1998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966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9" y="1037119"/>
            <a:ext cx="6503953" cy="570256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6760029" y="444228"/>
            <a:ext cx="54319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Atrás:</a:t>
            </a:r>
          </a:p>
          <a:p>
            <a:pPr>
              <a:lnSpc>
                <a:spcPct val="90000"/>
              </a:lnSpc>
            </a:pPr>
            <a:r>
              <a:rPr lang="pt-BR" sz="1000" i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Antônio Battisti </a:t>
            </a:r>
            <a:r>
              <a:rPr lang="pt-BR" sz="2400" dirty="0" smtClean="0">
                <a:latin typeface="Bookman Old Style" panose="02050604050505020204" pitchFamily="18" charset="0"/>
              </a:rPr>
              <a:t>(cunhado)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Márcio Canal </a:t>
            </a:r>
            <a:r>
              <a:rPr lang="pt-BR" sz="2400" dirty="0" smtClean="0">
                <a:latin typeface="Bookman Old Style" panose="02050604050505020204" pitchFamily="18" charset="0"/>
              </a:rPr>
              <a:t>(irmão)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Milton Canal </a:t>
            </a:r>
            <a:r>
              <a:rPr lang="pt-BR" sz="2400" dirty="0">
                <a:latin typeface="Bookman Old Style" panose="02050604050505020204" pitchFamily="18" charset="0"/>
              </a:rPr>
              <a:t>(irmão)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Maristela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r>
              <a:rPr lang="pt-BR" sz="2700" dirty="0" smtClean="0">
                <a:latin typeface="Bookman Old Style" panose="02050604050505020204" pitchFamily="18" charset="0"/>
              </a:rPr>
              <a:t>Dalmas </a:t>
            </a:r>
            <a:r>
              <a:rPr lang="pt-BR" sz="2800" dirty="0" smtClean="0">
                <a:latin typeface="Bookman Old Style" panose="02050604050505020204" pitchFamily="18" charset="0"/>
              </a:rPr>
              <a:t>Canal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(cunh.)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Vitor Canal 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(irmão)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4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Pe. Moacir </a:t>
            </a:r>
            <a:r>
              <a:rPr lang="pt-BR" sz="2800" dirty="0" smtClean="0">
                <a:latin typeface="Bookman Old Style" panose="02050604050505020204" pitchFamily="18" charset="0"/>
              </a:rPr>
              <a:t>ao centro</a:t>
            </a:r>
          </a:p>
          <a:p>
            <a:pPr>
              <a:lnSpc>
                <a:spcPct val="90000"/>
              </a:lnSpc>
            </a:pPr>
            <a:endParaRPr lang="pt-BR" sz="14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À frente:</a:t>
            </a:r>
          </a:p>
          <a:p>
            <a:pPr>
              <a:lnSpc>
                <a:spcPct val="90000"/>
              </a:lnSpc>
            </a:pPr>
            <a:endParaRPr lang="pt-BR" sz="1000" i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Neides Canal Battisti </a:t>
            </a:r>
            <a:r>
              <a:rPr lang="pt-BR" sz="2800" dirty="0">
                <a:latin typeface="Bookman Old Style" panose="02050604050505020204" pitchFamily="18" charset="0"/>
              </a:rPr>
              <a:t>(</a:t>
            </a:r>
            <a:r>
              <a:rPr lang="pt-BR" sz="2800" dirty="0" smtClean="0">
                <a:latin typeface="Bookman Old Style" panose="02050604050505020204" pitchFamily="18" charset="0"/>
              </a:rPr>
              <a:t>irmã)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Ignez Gedoz Canal</a:t>
            </a:r>
            <a:r>
              <a:rPr lang="pt-BR" sz="2400" dirty="0" smtClean="0">
                <a:latin typeface="Bookman Old Style" panose="02050604050505020204" pitchFamily="18" charset="0"/>
              </a:rPr>
              <a:t>(mãe)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Lilian Canal Battisti </a:t>
            </a:r>
            <a:r>
              <a:rPr lang="pt-BR" sz="2400" dirty="0" smtClean="0">
                <a:latin typeface="Bookman Old Style" panose="02050604050505020204" pitchFamily="18" charset="0"/>
              </a:rPr>
              <a:t>(sobrinha)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Gisele Canal 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(sobrinha)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Ivo Canal </a:t>
            </a:r>
            <a:r>
              <a:rPr lang="pt-BR" sz="2400" dirty="0" smtClean="0">
                <a:latin typeface="Bookman Old Style" panose="02050604050505020204" pitchFamily="18" charset="0"/>
              </a:rPr>
              <a:t>(pai)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Fabiana </a:t>
            </a:r>
            <a:r>
              <a:rPr lang="pt-BR" sz="2700" dirty="0" smtClean="0">
                <a:latin typeface="Bookman Old Style" panose="02050604050505020204" pitchFamily="18" charset="0"/>
              </a:rPr>
              <a:t>Basso </a:t>
            </a:r>
            <a:r>
              <a:rPr lang="pt-BR" sz="2800" dirty="0" smtClean="0">
                <a:latin typeface="Bookman Old Style" panose="02050604050505020204" pitchFamily="18" charset="0"/>
              </a:rPr>
              <a:t>Canal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(cunh.)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0842" y="176463"/>
            <a:ext cx="632059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Pe. Moacir Canal</a:t>
            </a:r>
          </a:p>
        </p:txBody>
      </p:sp>
    </p:spTree>
    <p:extLst>
      <p:ext uri="{BB962C8B-B14F-4D97-AF65-F5344CB8AC3E}">
        <p14:creationId xmlns:p14="http://schemas.microsoft.com/office/powerpoint/2010/main" val="2385469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95" y="1846729"/>
            <a:ext cx="6094879" cy="481404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85215" y="182486"/>
            <a:ext cx="58270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Dom </a:t>
            </a:r>
            <a:r>
              <a:rPr lang="pt-BR" sz="4800" b="1" dirty="0">
                <a:latin typeface="Bookman Old Style" panose="02050604050505020204" pitchFamily="18" charset="0"/>
              </a:rPr>
              <a:t>Darley José </a:t>
            </a:r>
            <a:r>
              <a:rPr lang="pt-BR" sz="4800" b="1" dirty="0" smtClean="0">
                <a:latin typeface="Bookman Old Style" panose="02050604050505020204" pitchFamily="18" charset="0"/>
              </a:rPr>
              <a:t>Kummer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454588" y="450252"/>
            <a:ext cx="5574752" cy="631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500" b="1" i="1" dirty="0" smtClean="0">
                <a:latin typeface="Bookman Old Style" panose="02050604050505020204" pitchFamily="18" charset="0"/>
              </a:rPr>
              <a:t>Pais: </a:t>
            </a:r>
            <a:r>
              <a:rPr lang="pt-BR" sz="2500" b="1" dirty="0" smtClean="0">
                <a:latin typeface="Bookman Old Style" panose="02050604050505020204" pitchFamily="18" charset="0"/>
              </a:rPr>
              <a:t>Inocêncio Alberto Kummer</a:t>
            </a:r>
          </a:p>
          <a:p>
            <a:pPr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             e Nila Kerber</a:t>
            </a:r>
          </a:p>
          <a:p>
            <a:pPr>
              <a:lnSpc>
                <a:spcPct val="90000"/>
              </a:lnSpc>
            </a:pPr>
            <a:endParaRPr lang="pt-BR" sz="8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b="1" i="1" dirty="0" smtClean="0">
                <a:latin typeface="Bookman Old Style" panose="02050604050505020204" pitchFamily="18" charset="0"/>
              </a:rPr>
              <a:t>Avós: </a:t>
            </a:r>
            <a:r>
              <a:rPr lang="pt-BR" sz="2500" b="1" dirty="0" smtClean="0">
                <a:latin typeface="Bookman Old Style" panose="02050604050505020204" pitchFamily="18" charset="0"/>
              </a:rPr>
              <a:t>João José Kummer e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Paulina Schäfer</a:t>
            </a:r>
          </a:p>
          <a:p>
            <a:pPr algn="ctr">
              <a:lnSpc>
                <a:spcPct val="90000"/>
              </a:lnSpc>
            </a:pPr>
            <a:endParaRPr lang="pt-BR" sz="800" strike="sngStrike" dirty="0" smtClean="0"/>
          </a:p>
          <a:p>
            <a:pPr>
              <a:lnSpc>
                <a:spcPct val="90000"/>
              </a:lnSpc>
            </a:pPr>
            <a:r>
              <a:rPr lang="pt-BR" sz="2500" b="1" i="1" dirty="0" smtClean="0"/>
              <a:t>Bisavós:</a:t>
            </a:r>
            <a:r>
              <a:rPr lang="pt-BR" sz="2500" b="1" dirty="0" smtClean="0"/>
              <a:t> Clemens Kummer 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e Sabina Erpen</a:t>
            </a:r>
          </a:p>
          <a:p>
            <a:pPr algn="ctr">
              <a:lnSpc>
                <a:spcPct val="90000"/>
              </a:lnSpc>
            </a:pPr>
            <a:endParaRPr lang="pt-BR" sz="8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b="1" i="1" dirty="0" smtClean="0">
                <a:latin typeface="Bookman Old Style" panose="02050604050505020204" pitchFamily="18" charset="0"/>
              </a:rPr>
              <a:t>Trisavós:</a:t>
            </a:r>
            <a:r>
              <a:rPr lang="pt-BR" sz="2500" b="1" dirty="0" smtClean="0">
                <a:latin typeface="Bookman Old Style" panose="02050604050505020204" pitchFamily="18" charset="0"/>
              </a:rPr>
              <a:t> Vendelin Kummer e</a:t>
            </a:r>
          </a:p>
          <a:p>
            <a:pPr algn="ctr">
              <a:lnSpc>
                <a:spcPct val="90000"/>
              </a:lnSpc>
            </a:pPr>
            <a:r>
              <a:rPr lang="pt-BR" sz="2500" b="1" dirty="0">
                <a:latin typeface="Bookman Old Style" panose="02050604050505020204" pitchFamily="18" charset="0"/>
              </a:rPr>
              <a:t> </a:t>
            </a:r>
            <a:r>
              <a:rPr lang="pt-BR" sz="2500" b="1" dirty="0" smtClean="0">
                <a:latin typeface="Bookman Old Style" panose="02050604050505020204" pitchFamily="18" charset="0"/>
              </a:rPr>
              <a:t>        Crescência Albrecht</a:t>
            </a:r>
          </a:p>
          <a:p>
            <a:pPr algn="ctr">
              <a:lnSpc>
                <a:spcPct val="90000"/>
              </a:lnSpc>
            </a:pPr>
            <a:endParaRPr lang="pt-BR" sz="11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b="1" i="1" dirty="0" smtClean="0">
                <a:latin typeface="Bookman Old Style" panose="02050604050505020204" pitchFamily="18" charset="0"/>
              </a:rPr>
              <a:t>Nascimento:</a:t>
            </a:r>
            <a:r>
              <a:rPr lang="pt-BR" sz="2500" b="1" dirty="0" smtClean="0">
                <a:latin typeface="Bookman Old Style" panose="02050604050505020204" pitchFamily="18" charset="0"/>
              </a:rPr>
              <a:t> 12.05.1967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 em Roca Sales, RS</a:t>
            </a:r>
          </a:p>
          <a:p>
            <a:pPr algn="ctr">
              <a:lnSpc>
                <a:spcPct val="90000"/>
              </a:lnSpc>
            </a:pPr>
            <a:endParaRPr lang="pt-BR" sz="11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b="1" i="1" dirty="0" smtClean="0">
                <a:latin typeface="Bookman Old Style" panose="02050604050505020204" pitchFamily="18" charset="0"/>
              </a:rPr>
              <a:t>Ordenação sacerdotal: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     13.01.1996 em Roca Sales</a:t>
            </a:r>
          </a:p>
          <a:p>
            <a:pPr algn="ctr">
              <a:lnSpc>
                <a:spcPct val="90000"/>
              </a:lnSpc>
            </a:pPr>
            <a:r>
              <a:rPr lang="pt-BR" sz="11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Desenvolveu seu trabalho pastoral na Arquidiocese </a:t>
            </a:r>
            <a:r>
              <a:rPr lang="pt-BR" sz="2500" b="1" dirty="0">
                <a:latin typeface="Bookman Old Style" panose="02050604050505020204" pitchFamily="18" charset="0"/>
              </a:rPr>
              <a:t>de </a:t>
            </a:r>
            <a:endParaRPr lang="pt-BR" sz="25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500" b="1" dirty="0" smtClean="0">
                <a:latin typeface="Bookman Old Style" panose="02050604050505020204" pitchFamily="18" charset="0"/>
              </a:rPr>
              <a:t>Porto </a:t>
            </a:r>
            <a:r>
              <a:rPr lang="pt-BR" sz="2500" b="1" dirty="0">
                <a:latin typeface="Bookman Old Style" panose="02050604050505020204" pitchFamily="18" charset="0"/>
              </a:rPr>
              <a:t>Alegre</a:t>
            </a:r>
            <a:r>
              <a:rPr lang="pt-BR" sz="2500" b="1" dirty="0" smtClean="0">
                <a:latin typeface="Bookman Old Style" panose="02050604050505020204" pitchFamily="18" charset="0"/>
              </a:rPr>
              <a:t>, RS</a:t>
            </a:r>
            <a:endParaRPr lang="pt-BR" sz="2500" b="1" dirty="0">
              <a:latin typeface="Bookman Old Style" panose="02050604050505020204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966" y="3185418"/>
            <a:ext cx="390178" cy="35969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941" y="2425617"/>
            <a:ext cx="390178" cy="35969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983" y="1640529"/>
            <a:ext cx="377985" cy="30482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983" y="798047"/>
            <a:ext cx="377985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02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9"/>
          <a:stretch/>
        </p:blipFill>
        <p:spPr>
          <a:xfrm>
            <a:off x="286871" y="250660"/>
            <a:ext cx="4715435" cy="641908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217459" y="125514"/>
            <a:ext cx="6490447" cy="671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Dom Darley José Kummer</a:t>
            </a:r>
          </a:p>
          <a:p>
            <a:pPr algn="ctr">
              <a:lnSpc>
                <a:spcPct val="90000"/>
              </a:lnSpc>
            </a:pPr>
            <a:endParaRPr lang="pt-BR" sz="2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Monsenhor da Igreja Católica</a:t>
            </a:r>
          </a:p>
          <a:p>
            <a:pPr algn="ctr">
              <a:lnSpc>
                <a:spcPct val="90000"/>
              </a:lnSpc>
            </a:pPr>
            <a:endParaRPr lang="pt-BR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Bispo auxiliar da Arquidiocese de Porto Alegre, RS</a:t>
            </a:r>
          </a:p>
          <a:p>
            <a:pPr algn="ctr">
              <a:lnSpc>
                <a:spcPct val="90000"/>
              </a:lnSpc>
            </a:pPr>
            <a:endParaRPr lang="pt-BR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Ordenação Episcopal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pt-BR" sz="10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08 </a:t>
            </a:r>
            <a:r>
              <a:rPr lang="pt-BR" sz="3200" b="1" dirty="0">
                <a:latin typeface="Bookman Old Style" panose="02050604050505020204" pitchFamily="18" charset="0"/>
              </a:rPr>
              <a:t>de junho de 2019 </a:t>
            </a:r>
            <a:r>
              <a:rPr lang="pt-BR" sz="3200" b="1" dirty="0" smtClean="0">
                <a:latin typeface="Bookman Old Style" panose="02050604050505020204" pitchFamily="18" charset="0"/>
              </a:rPr>
              <a:t>Paróquia </a:t>
            </a:r>
            <a:r>
              <a:rPr lang="pt-BR" sz="3200" b="1" dirty="0">
                <a:latin typeface="Bookman Old Style" panose="02050604050505020204" pitchFamily="18" charset="0"/>
              </a:rPr>
              <a:t>São José, 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Roca Sales - </a:t>
            </a:r>
            <a:r>
              <a:rPr lang="pt-BR" sz="3200" b="1" dirty="0">
                <a:latin typeface="Bookman Old Style" panose="02050604050505020204" pitchFamily="18" charset="0"/>
              </a:rPr>
              <a:t>RS </a:t>
            </a:r>
            <a:endParaRPr lang="pt-BR" sz="4800" b="1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916" y="4930588"/>
            <a:ext cx="1641280" cy="173915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rgbClr val="00B0F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74837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1" y="4682254"/>
            <a:ext cx="1905000" cy="187642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5" y="2893145"/>
            <a:ext cx="3716202" cy="371620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7" y="268541"/>
            <a:ext cx="4894730" cy="343718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5346197" y="246938"/>
            <a:ext cx="648101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Selita Maria Dalmas 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1936</a:t>
            </a:r>
            <a:endParaRPr lang="pt-BR" sz="32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486400" y="916070"/>
            <a:ext cx="63408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Votos Religiosos em 26.12.1955 Congregação:  Irmãs da Divina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Providência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Pais</a:t>
            </a:r>
            <a:r>
              <a:rPr lang="pt-BR" sz="2800" dirty="0">
                <a:latin typeface="Bookman Old Style" panose="02050604050505020204" pitchFamily="18" charset="0"/>
              </a:rPr>
              <a:t>: Sophia Felicia Gedoz </a:t>
            </a:r>
            <a:r>
              <a:rPr lang="pt-BR" sz="2800" dirty="0" smtClean="0">
                <a:latin typeface="Bookman Old Style" panose="02050604050505020204" pitchFamily="18" charset="0"/>
              </a:rPr>
              <a:t>e </a:t>
            </a:r>
            <a:r>
              <a:rPr lang="pt-BR" sz="2800" dirty="0">
                <a:latin typeface="Bookman Old Style" panose="02050604050505020204" pitchFamily="18" charset="0"/>
              </a:rPr>
              <a:t>Olindo Dalmas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42147" y="3978442"/>
            <a:ext cx="5673144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pt-BR" sz="800" dirty="0" smtClean="0"/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Avós</a:t>
            </a:r>
            <a:r>
              <a:rPr lang="pt-BR" sz="2800" dirty="0">
                <a:latin typeface="Bookman Old Style" panose="02050604050505020204" pitchFamily="18" charset="0"/>
              </a:rPr>
              <a:t>: </a:t>
            </a:r>
            <a:r>
              <a:rPr lang="pt-BR" sz="2800" dirty="0" smtClean="0">
                <a:latin typeface="Bookman Old Style" panose="02050604050505020204" pitchFamily="18" charset="0"/>
              </a:rPr>
              <a:t>• </a:t>
            </a:r>
            <a:r>
              <a:rPr lang="pt-BR" sz="2800" dirty="0">
                <a:latin typeface="Bookman Old Style" panose="02050604050505020204" pitchFamily="18" charset="0"/>
              </a:rPr>
              <a:t>Felix Benjamin Gedoz</a:t>
            </a:r>
          </a:p>
          <a:p>
            <a:pPr algn="ctr"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e    </a:t>
            </a:r>
            <a:r>
              <a:rPr lang="pt-BR" sz="2800" dirty="0" smtClean="0">
                <a:latin typeface="Bookman Old Style" panose="02050604050505020204" pitchFamily="18" charset="0"/>
              </a:rPr>
              <a:t> Susanna Rosalia Guex;</a:t>
            </a:r>
            <a:endParaRPr lang="pt-BR" sz="28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8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</a:t>
            </a:r>
            <a:r>
              <a:rPr lang="pt-BR" sz="2800" dirty="0" smtClean="0">
                <a:latin typeface="Bookman Old Style" panose="02050604050505020204" pitchFamily="18" charset="0"/>
              </a:rPr>
              <a:t>Bisavós:•Jean </a:t>
            </a:r>
            <a:r>
              <a:rPr lang="pt-BR" sz="2800" dirty="0">
                <a:latin typeface="Bookman Old Style" panose="02050604050505020204" pitchFamily="18" charset="0"/>
              </a:rPr>
              <a:t>François Gedoz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   </a:t>
            </a:r>
            <a:r>
              <a:rPr lang="pt-BR" sz="2800" dirty="0" smtClean="0">
                <a:latin typeface="Bookman Old Style" panose="02050604050505020204" pitchFamily="18" charset="0"/>
              </a:rPr>
              <a:t>  e </a:t>
            </a:r>
            <a:r>
              <a:rPr lang="pt-BR" sz="2800" dirty="0">
                <a:latin typeface="Bookman Old Style" panose="02050604050505020204" pitchFamily="18" charset="0"/>
              </a:rPr>
              <a:t>Marie </a:t>
            </a:r>
            <a:r>
              <a:rPr lang="pt-BR" sz="2800" dirty="0" smtClean="0">
                <a:latin typeface="Bookman Old Style" panose="02050604050505020204" pitchFamily="18" charset="0"/>
              </a:rPr>
              <a:t>Marguérite </a:t>
            </a:r>
            <a:r>
              <a:rPr lang="pt-BR" sz="2800" dirty="0">
                <a:latin typeface="Bookman Old Style" panose="02050604050505020204" pitchFamily="18" charset="0"/>
              </a:rPr>
              <a:t>Joris; 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8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</a:t>
            </a: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r>
              <a:rPr lang="pt-BR" sz="2800" dirty="0"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Alphonse Guex-Crosier e</a:t>
            </a:r>
            <a:endParaRPr lang="pt-BR" sz="28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  </a:t>
            </a:r>
            <a:r>
              <a:rPr lang="pt-BR" sz="2800" dirty="0" smtClean="0">
                <a:latin typeface="Bookman Old Style" panose="02050604050505020204" pitchFamily="18" charset="0"/>
              </a:rPr>
              <a:t> Marie Emerencienne Galley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308" y="4536910"/>
            <a:ext cx="360718" cy="29068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149" y="4139511"/>
            <a:ext cx="387376" cy="36151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18" y="5015812"/>
            <a:ext cx="387376" cy="36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21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15465" y="492166"/>
            <a:ext cx="5227892" cy="702275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28336" y="156796"/>
            <a:ext cx="1195136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Ir. Jovita Margarida Sauthier </a:t>
            </a:r>
            <a:r>
              <a:rPr lang="pt-BR" sz="32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3200" b="1" dirty="0" smtClean="0">
                <a:latin typeface="Bookman Old Style" panose="02050604050505020204" pitchFamily="18" charset="0"/>
              </a:rPr>
              <a:t>1940 –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Irmã de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São José</a:t>
            </a: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Ir. Lucrécia Maria Sauthier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1947   </a:t>
            </a:r>
            <a:r>
              <a:rPr lang="pt-BR" sz="3200" b="1" dirty="0" smtClean="0">
                <a:latin typeface="Bookman Old Style" panose="02050604050505020204" pitchFamily="18" charset="0"/>
              </a:rPr>
              <a:t>–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3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Irmã Carmelita 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491664" y="1135525"/>
            <a:ext cx="453811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</a:t>
            </a:r>
            <a:r>
              <a:rPr lang="pt-BR" sz="20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  <a:r>
              <a:rPr lang="pt-BR" sz="2000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pé, da esq. p/ a direita: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Décio Roque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1948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Jaime Gabriel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1943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Sérgio Bento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1939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Ivo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1924 (1º casamento)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Tiago Estevão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1941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Fábio Tomás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1945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</a:t>
            </a:r>
            <a:r>
              <a:rPr lang="pt-BR" sz="2000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Sentados, da esq. p/ direita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Ir. Lucrécia Maria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1947 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Verena Ane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1950 </a:t>
            </a:r>
          </a:p>
          <a:p>
            <a:pPr lvl="0"/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Florentina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Dacin Sauthier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Ir. Jovita Margarida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1940 </a:t>
            </a:r>
          </a:p>
          <a:p>
            <a:pPr lvl="0"/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Emílio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José Sauthier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Alfeu José 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1952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        </a:t>
            </a:r>
            <a:r>
              <a:rPr lang="pt-BR" sz="2000" i="1" dirty="0" smtClean="0">
                <a:latin typeface="Bookman Old Style" panose="02050604050505020204" pitchFamily="18" charset="0"/>
              </a:rPr>
              <a:t>Avós</a:t>
            </a:r>
            <a:r>
              <a:rPr lang="pt-BR" sz="2000" i="1" dirty="0">
                <a:latin typeface="Bookman Old Style" panose="02050604050505020204" pitchFamily="18" charset="0"/>
              </a:rPr>
              <a:t>: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      Joseph Antoine e Marie</a:t>
            </a:r>
          </a:p>
          <a:p>
            <a:pPr>
              <a:lnSpc>
                <a:spcPct val="90000"/>
              </a:lnSpc>
            </a:pP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       Marguerite Denicole Sauthier                               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      Pedro </a:t>
            </a:r>
            <a:r>
              <a:rPr lang="pt-BR" sz="2000" dirty="0">
                <a:latin typeface="Bookman Old Style" panose="02050604050505020204" pitchFamily="18" charset="0"/>
              </a:rPr>
              <a:t>Dalcin </a:t>
            </a:r>
            <a:r>
              <a:rPr lang="pt-BR" sz="2000" dirty="0" smtClean="0">
                <a:latin typeface="Bookman Old Style" panose="02050604050505020204" pitchFamily="18" charset="0"/>
              </a:rPr>
              <a:t>e </a:t>
            </a: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               Fortunata Misturini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48337" y="5670981"/>
            <a:ext cx="370428" cy="3457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350" y="4834913"/>
            <a:ext cx="360718" cy="290689"/>
          </a:xfrm>
          <a:prstGeom prst="rect">
            <a:avLst/>
          </a:prstGeom>
        </p:spPr>
      </p:pic>
      <p:pic>
        <p:nvPicPr>
          <p:cNvPr id="9" name="Picture 2" descr="Resultado de imagem para bandeiras da itál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764379" y="6271804"/>
            <a:ext cx="398951" cy="2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79" y="4257451"/>
            <a:ext cx="360718" cy="29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27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08847"/>
            <a:ext cx="6723412" cy="531598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" y="385011"/>
            <a:ext cx="1203157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Ir. Eleonora Sophia Dupont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com </a:t>
            </a: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 Família  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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1940 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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2010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026442" y="1090863"/>
            <a:ext cx="5005137" cy="5396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Pais: Fermino Pedro Dupont      e Wilma Serafina Gedoz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Avós:  •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Pièrre Rémy Dupont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  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e Eléonora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Celine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Bays,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naturais de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Vouvry.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    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Felix Benjamin Gedoz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e      Sophie Sauthier,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naturais de Saxon.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Irmãos</a:t>
            </a: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 Nilvo José, Nilda Angelina,   Laura Maria, Narciso Clemente, Belmiro Victor, Lídia Elsa, Lucila, Ir. Eleonora Sofia. Liria Margarida e Lírio, gêmeos.    Foto de:  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673" y="4232685"/>
            <a:ext cx="360718" cy="29068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676" y="2945381"/>
            <a:ext cx="387376" cy="36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3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8" y="293925"/>
            <a:ext cx="9166459" cy="635504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9545053" y="293925"/>
            <a:ext cx="2454442" cy="614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500" b="1" dirty="0">
                <a:latin typeface="Bookman Old Style" panose="02050604050505020204" pitchFamily="18" charset="0"/>
              </a:rPr>
              <a:t>Encontro </a:t>
            </a:r>
            <a:r>
              <a:rPr lang="pt-BR" sz="3500" b="1" dirty="0" smtClean="0">
                <a:latin typeface="Bookman Old Style" panose="02050604050505020204" pitchFamily="18" charset="0"/>
              </a:rPr>
              <a:t>de religiosos</a:t>
            </a:r>
            <a:r>
              <a:rPr lang="pt-BR" sz="3500" b="1" dirty="0" smtClean="0"/>
              <a:t> </a:t>
            </a:r>
          </a:p>
          <a:p>
            <a:pPr algn="ctr">
              <a:lnSpc>
                <a:spcPct val="90000"/>
              </a:lnSpc>
            </a:pPr>
            <a:endParaRPr lang="pt-BR" sz="3200" b="1" dirty="0"/>
          </a:p>
          <a:p>
            <a:pPr algn="ctr">
              <a:lnSpc>
                <a:spcPct val="90000"/>
              </a:lnSpc>
            </a:pPr>
            <a:endParaRPr lang="pt-BR" sz="3200" b="1" dirty="0" smtClean="0"/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Padres e Irmãs, nascidos </a:t>
            </a:r>
            <a:r>
              <a:rPr lang="pt-BR" sz="3000" dirty="0">
                <a:latin typeface="Bookman Old Style" panose="02050604050505020204" pitchFamily="18" charset="0"/>
              </a:rPr>
              <a:t>na Paróquia de </a:t>
            </a:r>
            <a:endParaRPr lang="pt-BR" sz="3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dirty="0" smtClean="0">
                <a:latin typeface="Bookman Old Style" panose="02050604050505020204" pitchFamily="18" charset="0"/>
              </a:rPr>
              <a:t>São </a:t>
            </a:r>
            <a:r>
              <a:rPr lang="pt-BR" sz="3000" dirty="0">
                <a:latin typeface="Bookman Old Style" panose="02050604050505020204" pitchFamily="18" charset="0"/>
              </a:rPr>
              <a:t>Vendelino </a:t>
            </a:r>
            <a:endParaRPr lang="pt-BR" sz="3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3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3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Data: 1983</a:t>
            </a:r>
            <a:endParaRPr lang="pt-BR" sz="2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806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7" y="272716"/>
            <a:ext cx="8433477" cy="633617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887325" y="609600"/>
            <a:ext cx="3064043" cy="621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5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Encontro de religiosos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Capela ......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Padres e Irmãs, todos</a:t>
            </a:r>
          </a:p>
          <a:p>
            <a:pPr lvl="0" algn="ctr"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nascidos na Paróquia de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São Vendelino </a:t>
            </a:r>
          </a:p>
          <a:p>
            <a:pPr lvl="0" algn="ctr">
              <a:lnSpc>
                <a:spcPct val="90000"/>
              </a:lnSpc>
            </a:pPr>
            <a:endParaRPr lang="pt-BR" sz="32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endParaRPr lang="pt-BR" sz="32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Data: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19--</a:t>
            </a:r>
            <a:endParaRPr lang="pt-BR" sz="28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60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04799" y="161365"/>
            <a:ext cx="1143896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Ir. </a:t>
            </a:r>
            <a:r>
              <a:rPr lang="pt-BR" sz="4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Nestor Deitos   </a:t>
            </a:r>
            <a:r>
              <a:rPr lang="pt-BR" sz="48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4600" b="1" dirty="0" smtClean="0">
                <a:latin typeface="Bookman Old Style" panose="02050604050505020204" pitchFamily="18" charset="0"/>
              </a:rPr>
              <a:t>06.12.1949</a:t>
            </a:r>
            <a:endParaRPr lang="pt-BR" sz="46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752850" y="980762"/>
            <a:ext cx="8305800" cy="585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Congregação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: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Irmão </a:t>
            </a:r>
            <a:r>
              <a:rPr lang="pt-BR" sz="28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Lassalista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Fez os votos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11.02.1968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São Leopoldo, RS.</a:t>
            </a:r>
          </a:p>
          <a:p>
            <a:pPr lvl="0" algn="ctr">
              <a:lnSpc>
                <a:spcPct val="90000"/>
              </a:lnSpc>
            </a:pPr>
            <a:r>
              <a:rPr lang="pt-BR" sz="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Pais: Adelino José Deitos e Maria Luiza Canal</a:t>
            </a:r>
          </a:p>
          <a:p>
            <a:pPr lvl="0" algn="ctr">
              <a:lnSpc>
                <a:spcPct val="90000"/>
              </a:lnSpc>
            </a:pPr>
            <a:endParaRPr lang="pt-BR" sz="800" dirty="0" smtClean="0"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Desempenha papel </a:t>
            </a:r>
            <a:r>
              <a:rPr lang="pt-BR" sz="2800" dirty="0">
                <a:latin typeface="Bookman Old Style" panose="02050604050505020204" pitchFamily="18" charset="0"/>
              </a:rPr>
              <a:t>significativo na educação </a:t>
            </a:r>
            <a:r>
              <a:rPr lang="pt-BR" sz="2800" dirty="0" smtClean="0">
                <a:latin typeface="Bookman Old Style" panose="02050604050505020204" pitchFamily="18" charset="0"/>
              </a:rPr>
              <a:t>e formação </a:t>
            </a:r>
            <a:r>
              <a:rPr lang="pt-BR" sz="2800" dirty="0">
                <a:latin typeface="Bookman Old Style" panose="02050604050505020204" pitchFamily="18" charset="0"/>
              </a:rPr>
              <a:t>de jovens através da Rede La </a:t>
            </a:r>
            <a:r>
              <a:rPr lang="pt-BR" sz="2800" dirty="0" smtClean="0">
                <a:latin typeface="Bookman Old Style" panose="02050604050505020204" pitchFamily="18" charset="0"/>
              </a:rPr>
              <a:t>Salle.</a:t>
            </a:r>
          </a:p>
          <a:p>
            <a:pPr lvl="0" algn="ctr">
              <a:lnSpc>
                <a:spcPct val="90000"/>
              </a:lnSpc>
            </a:pPr>
            <a:endParaRPr lang="pt-BR" sz="8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Iniciou seu trabalho missionário em Flores da Cunha, Carazinho e Porto Alegre, RS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1981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–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Abaetetuba, PA, por 8 anos;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1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989 – Altamira, PA, por 10 anos;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2002 – Ananindeu, PA, por 10 anos;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2013 – Castanhal, PA, 1 ano;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2014 em diante – São Vicente Ferrer, MA</a:t>
            </a:r>
          </a:p>
          <a:p>
            <a:pPr lvl="0">
              <a:lnSpc>
                <a:spcPct val="90000"/>
              </a:lnSpc>
            </a:pPr>
            <a:endParaRPr lang="pt-BR" sz="3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04799" y="6202083"/>
            <a:ext cx="1143896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Bisneto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de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:      Germano Canal e    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Marie Louise </a:t>
            </a:r>
            <a:r>
              <a:rPr lang="pt-BR" sz="28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177" y="6219542"/>
            <a:ext cx="336907" cy="33690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481" y="6280891"/>
            <a:ext cx="384081" cy="262151"/>
          </a:xfrm>
          <a:prstGeom prst="rect">
            <a:avLst/>
          </a:prstGeom>
        </p:spPr>
      </p:pic>
      <p:pic>
        <p:nvPicPr>
          <p:cNvPr id="1026" name="Picture 2" descr="Lasallistas sin fronteras – música e letra de Estudiantina la Salle, Grupo  Encuentro | Spotif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71612"/>
            <a:ext cx="3214688" cy="384333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724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0" y="251369"/>
            <a:ext cx="4385450" cy="638204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860758" y="417095"/>
            <a:ext cx="7042484" cy="635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Lembrança da Primeira Comunhão de Clemente Raymundo Sauthier</a:t>
            </a: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Celebrada na Capela de </a:t>
            </a: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 em </a:t>
            </a: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 de março de 1911 </a:t>
            </a:r>
          </a:p>
          <a:p>
            <a:pPr lvl="0" algn="ctr">
              <a:lnSpc>
                <a:spcPct val="90000"/>
              </a:lnSpc>
            </a:pPr>
            <a:endParaRPr lang="pt-BR" sz="28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Communion Andenken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“ </a:t>
            </a:r>
            <a:r>
              <a:rPr lang="pt-BR" sz="2800" i="1" u="sng" dirty="0" smtClean="0">
                <a:latin typeface="Bookman Old Style" panose="02050604050505020204" pitchFamily="18" charset="0"/>
              </a:rPr>
              <a:t>Reymundo Sauthier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hat die erste heil Communion empfangen in der </a:t>
            </a:r>
          </a:p>
          <a:p>
            <a:pPr lvl="0" algn="ctr">
              <a:lnSpc>
                <a:spcPct val="90000"/>
              </a:lnSpc>
            </a:pPr>
            <a:r>
              <a:rPr lang="pt-BR" sz="2800" i="1" u="sng" dirty="0" smtClean="0">
                <a:latin typeface="Bookman Old Style" panose="02050604050505020204" pitchFamily="18" charset="0"/>
              </a:rPr>
              <a:t>Filial</a:t>
            </a:r>
            <a:r>
              <a:rPr lang="pt-BR" sz="2800" i="1" dirty="0" smtClean="0"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latin typeface="Bookman Old Style" panose="02050604050505020204" pitchFamily="18" charset="0"/>
              </a:rPr>
              <a:t>Kirche zu </a:t>
            </a:r>
            <a:r>
              <a:rPr lang="pt-BR" sz="2800" i="1" u="sng" dirty="0" smtClean="0">
                <a:latin typeface="Bookman Old Style" panose="02050604050505020204" pitchFamily="18" charset="0"/>
              </a:rPr>
              <a:t>Santa Luiza</a:t>
            </a:r>
            <a:r>
              <a:rPr lang="pt-BR" sz="2800" i="1" dirty="0" smtClean="0"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am</a:t>
            </a:r>
            <a:r>
              <a:rPr lang="pt-BR" sz="2800" i="1" dirty="0" smtClean="0">
                <a:latin typeface="Bookman Old Style" panose="02050604050505020204" pitchFamily="18" charset="0"/>
              </a:rPr>
              <a:t> </a:t>
            </a:r>
            <a:r>
              <a:rPr lang="pt-BR" sz="2800" i="1" u="sng" dirty="0" smtClean="0">
                <a:latin typeface="Bookman Old Style" panose="02050604050505020204" pitchFamily="18" charset="0"/>
              </a:rPr>
              <a:t>19 marz 1911 “</a:t>
            </a:r>
            <a:endParaRPr lang="pt-BR" sz="2800" i="1" u="sng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234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76463"/>
            <a:ext cx="4513110" cy="652111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903471" y="176463"/>
            <a:ext cx="6919562" cy="671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Lembrança da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1ª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Comunhão de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Luiza Serafina Gedoz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Celebrada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pelo Pe. Michele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Capela de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Santo Antônio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Santa Clara Baixa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26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setembro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1916</a:t>
            </a:r>
          </a:p>
          <a:p>
            <a:pPr lvl="0" algn="ctr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Ricordo della 1ª Communione</a:t>
            </a:r>
          </a:p>
          <a:p>
            <a:pPr lvl="0" algn="ctr">
              <a:lnSpc>
                <a:spcPct val="90000"/>
              </a:lnSpc>
            </a:pPr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“ </a:t>
            </a:r>
            <a:r>
              <a:rPr lang="pt-BR" sz="3200" i="1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Luiza Gedoz, di Felix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ha ricevuto la 1ª Communione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ai </a:t>
            </a:r>
            <a:r>
              <a:rPr lang="pt-BR" sz="3200" i="1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26 settembre</a:t>
            </a:r>
            <a:r>
              <a:rPr lang="pt-BR" sz="3200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del 191</a:t>
            </a:r>
            <a:r>
              <a:rPr lang="pt-BR" sz="3200" i="1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6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nella chiesa </a:t>
            </a:r>
            <a:r>
              <a:rPr lang="pt-BR" sz="3200" i="1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di S. Antonio </a:t>
            </a:r>
          </a:p>
          <a:p>
            <a:pPr lvl="0" algn="ctr">
              <a:lnSpc>
                <a:spcPct val="90000"/>
              </a:lnSpc>
            </a:pPr>
            <a:r>
              <a:rPr lang="pt-BR" sz="3200" i="1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(Sª Clara)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dalle mani di </a:t>
            </a:r>
          </a:p>
          <a:p>
            <a:pPr lvl="0" algn="ctr">
              <a:lnSpc>
                <a:spcPct val="90000"/>
              </a:lnSpc>
            </a:pPr>
            <a:r>
              <a:rPr lang="pt-BR" sz="32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                       </a:t>
            </a:r>
            <a:r>
              <a:rPr lang="pt-BR" sz="3200" i="1" u="sng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P. Michele “</a:t>
            </a:r>
            <a:endParaRPr lang="pt-BR" sz="3200" i="1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26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700621" y="572087"/>
            <a:ext cx="9000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BATIZADOS</a:t>
            </a:r>
            <a:endParaRPr lang="pt-BR" sz="6000" b="1" dirty="0"/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14350" y="1772416"/>
            <a:ext cx="11125200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>
                <a:latin typeface="Bookman Old Style" panose="02050604050505020204" pitchFamily="18" charset="0"/>
              </a:rPr>
              <a:t>O </a:t>
            </a:r>
            <a:r>
              <a:rPr lang="pt-BR" sz="5400" b="1" dirty="0" smtClean="0">
                <a:latin typeface="Bookman Old Style" panose="02050604050505020204" pitchFamily="18" charset="0"/>
              </a:rPr>
              <a:t>Batismo é o 1º Sacramento da religião Católica </a:t>
            </a:r>
          </a:p>
          <a:p>
            <a:pPr algn="ctr">
              <a:lnSpc>
                <a:spcPct val="90000"/>
              </a:lnSpc>
            </a:pPr>
            <a:r>
              <a:rPr lang="pt-BR" sz="5400" b="1" dirty="0" smtClean="0">
                <a:latin typeface="Bookman Old Style" panose="02050604050505020204" pitchFamily="18" charset="0"/>
              </a:rPr>
              <a:t>e significa o renascimento espiritual e a limpeza dos pecados. É a </a:t>
            </a:r>
            <a:r>
              <a:rPr lang="pt-BR" sz="5400" b="1" dirty="0">
                <a:latin typeface="Bookman Old Style" panose="02050604050505020204" pitchFamily="18" charset="0"/>
              </a:rPr>
              <a:t>admissão </a:t>
            </a:r>
            <a:r>
              <a:rPr lang="pt-BR" sz="5400" b="1" dirty="0" smtClean="0">
                <a:latin typeface="Bookman Old Style" panose="02050604050505020204" pitchFamily="18" charset="0"/>
              </a:rPr>
              <a:t>da </a:t>
            </a:r>
            <a:r>
              <a:rPr lang="pt-BR" sz="5400" b="1" dirty="0">
                <a:latin typeface="Bookman Old Style" panose="02050604050505020204" pitchFamily="18" charset="0"/>
              </a:rPr>
              <a:t>pessoa na </a:t>
            </a:r>
            <a:r>
              <a:rPr lang="pt-BR" sz="5400" b="1" dirty="0" smtClean="0">
                <a:latin typeface="Bookman Old Style" panose="02050604050505020204" pitchFamily="18" charset="0"/>
              </a:rPr>
              <a:t>comunidade </a:t>
            </a:r>
            <a:r>
              <a:rPr lang="pt-BR" sz="5400" b="1" dirty="0">
                <a:latin typeface="Bookman Old Style" panose="02050604050505020204" pitchFamily="18" charset="0"/>
              </a:rPr>
              <a:t>de fé. </a:t>
            </a:r>
            <a:endParaRPr lang="pt-BR" sz="5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956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2" y="1082933"/>
            <a:ext cx="8319867" cy="553302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87347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2" y="1252025"/>
            <a:ext cx="8110388" cy="536392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515299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6" y="220389"/>
            <a:ext cx="4243381" cy="637290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77159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9" y="379828"/>
            <a:ext cx="4916190" cy="6200921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14646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28" y="341885"/>
            <a:ext cx="4513855" cy="6287984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899416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8600" y="754380"/>
            <a:ext cx="11704320" cy="568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800" b="1" dirty="0" smtClean="0">
                <a:latin typeface="Bookman Old Style" panose="02050604050505020204" pitchFamily="18" charset="0"/>
              </a:rPr>
              <a:t>PRIMEIRA  EUCARISTIA</a:t>
            </a:r>
          </a:p>
          <a:p>
            <a:pPr algn="ctr">
              <a:lnSpc>
                <a:spcPct val="90000"/>
              </a:lnSpc>
            </a:pPr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ctr" fontAlgn="ctr"/>
            <a:r>
              <a:rPr lang="pt-BR" sz="4600" b="1" dirty="0" smtClean="0">
                <a:latin typeface="Bookman Old Style" panose="02050604050505020204" pitchFamily="18" charset="0"/>
              </a:rPr>
              <a:t>A Comunhão, 3º Sacramento Cristão,</a:t>
            </a:r>
          </a:p>
          <a:p>
            <a:pPr algn="ctr" fontAlgn="ctr"/>
            <a:endParaRPr lang="pt-BR" sz="1000" b="1" dirty="0" smtClean="0">
              <a:latin typeface="Bookman Old Style" panose="02050604050505020204" pitchFamily="18" charset="0"/>
            </a:endParaRPr>
          </a:p>
          <a:p>
            <a:pPr algn="ctr" fontAlgn="ctr"/>
            <a:r>
              <a:rPr lang="pt-BR" sz="4600" b="1" dirty="0" smtClean="0">
                <a:latin typeface="Bookman Old Style" panose="02050604050505020204" pitchFamily="18" charset="0"/>
              </a:rPr>
              <a:t> é um marco na vida espiritual dos católicos, representando a união </a:t>
            </a:r>
          </a:p>
          <a:p>
            <a:pPr algn="ctr" fontAlgn="ctr"/>
            <a:r>
              <a:rPr lang="pt-BR" sz="4600" b="1" dirty="0" smtClean="0">
                <a:latin typeface="Bookman Old Style" panose="02050604050505020204" pitchFamily="18" charset="0"/>
              </a:rPr>
              <a:t>com Cristo e o </a:t>
            </a:r>
            <a:r>
              <a:rPr lang="pt-BR" sz="4600" b="1" dirty="0">
                <a:latin typeface="Bookman Old Style" panose="02050604050505020204" pitchFamily="18" charset="0"/>
              </a:rPr>
              <a:t>início de uma </a:t>
            </a:r>
            <a:endParaRPr lang="pt-BR" sz="4600" b="1" dirty="0" smtClean="0">
              <a:latin typeface="Bookman Old Style" panose="02050604050505020204" pitchFamily="18" charset="0"/>
            </a:endParaRPr>
          </a:p>
          <a:p>
            <a:pPr algn="ctr" fontAlgn="ctr"/>
            <a:r>
              <a:rPr lang="pt-BR" sz="4600" b="1" dirty="0">
                <a:latin typeface="Bookman Old Style" panose="02050604050505020204" pitchFamily="18" charset="0"/>
              </a:rPr>
              <a:t>j</a:t>
            </a:r>
            <a:r>
              <a:rPr lang="pt-BR" sz="4600" b="1" dirty="0" smtClean="0">
                <a:latin typeface="Bookman Old Style" panose="02050604050505020204" pitchFamily="18" charset="0"/>
              </a:rPr>
              <a:t>ornada de vida </a:t>
            </a:r>
            <a:r>
              <a:rPr lang="pt-BR" sz="4600" b="1" dirty="0">
                <a:latin typeface="Bookman Old Style" panose="02050604050505020204" pitchFamily="18" charset="0"/>
              </a:rPr>
              <a:t>de </a:t>
            </a:r>
            <a:r>
              <a:rPr lang="pt-BR" sz="4600" b="1" dirty="0" smtClean="0">
                <a:latin typeface="Bookman Old Style" panose="02050604050505020204" pitchFamily="18" charset="0"/>
              </a:rPr>
              <a:t>Fé </a:t>
            </a:r>
            <a:r>
              <a:rPr lang="pt-BR" sz="4600" b="1" dirty="0">
                <a:latin typeface="Bookman Old Style" panose="02050604050505020204" pitchFamily="18" charset="0"/>
              </a:rPr>
              <a:t>mais </a:t>
            </a:r>
            <a:r>
              <a:rPr lang="pt-BR" sz="4600" b="1" dirty="0" smtClean="0">
                <a:latin typeface="Bookman Old Style" panose="02050604050505020204" pitchFamily="18" charset="0"/>
              </a:rPr>
              <a:t>consciente</a:t>
            </a:r>
            <a:r>
              <a:rPr lang="pt-BR" sz="4600" b="1" dirty="0">
                <a:latin typeface="Bookman Old Style" panose="02050604050505020204" pitchFamily="18" charset="0"/>
              </a:rPr>
              <a:t>. 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536432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6" y="186026"/>
            <a:ext cx="4537786" cy="648398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4957011" y="186026"/>
            <a:ext cx="68981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b="1" dirty="0" smtClean="0">
                <a:solidFill>
                  <a:prstClr val="black"/>
                </a:solidFill>
              </a:rPr>
              <a:t>Comunhão </a:t>
            </a:r>
          </a:p>
          <a:p>
            <a:pPr lvl="0" algn="ctr"/>
            <a:r>
              <a:rPr lang="pt-BR" sz="3600" b="1" dirty="0" smtClean="0">
                <a:solidFill>
                  <a:prstClr val="black"/>
                </a:solidFill>
              </a:rPr>
              <a:t>Capela de São João Nepomuceno, Santa Luiza</a:t>
            </a:r>
          </a:p>
          <a:p>
            <a:pPr lvl="0" algn="ctr"/>
            <a:r>
              <a:rPr lang="pt-BR" sz="3600" b="1" dirty="0" smtClean="0">
                <a:solidFill>
                  <a:prstClr val="black"/>
                </a:solidFill>
              </a:rPr>
              <a:t>19--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037221" y="3428020"/>
            <a:ext cx="673768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/>
              <a:t>Isabel Gertrudes Sauthier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/>
              <a:t>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/>
              <a:t>Lucide Verônica Sauthier</a:t>
            </a:r>
          </a:p>
          <a:p>
            <a:pPr algn="ctr">
              <a:lnSpc>
                <a:spcPct val="90000"/>
              </a:lnSpc>
            </a:pPr>
            <a:endParaRPr lang="pt-BR" sz="2800" dirty="0" smtClean="0"/>
          </a:p>
          <a:p>
            <a:pPr algn="ctr">
              <a:lnSpc>
                <a:spcPct val="90000"/>
              </a:lnSpc>
            </a:pPr>
            <a:r>
              <a:rPr lang="pt-BR" sz="2800" dirty="0" smtClean="0"/>
              <a:t>Filhas de 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/>
              <a:t>e Luiza Serafina Gedoz Sauthier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75038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2977">
            <a:off x="1324149" y="1684324"/>
            <a:ext cx="3668714" cy="5141340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92505" y="120154"/>
            <a:ext cx="118551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Comunhões Solenes </a:t>
            </a:r>
            <a:r>
              <a:rPr lang="pt-BR" sz="3200" b="1" dirty="0"/>
              <a:t>de</a:t>
            </a:r>
            <a:r>
              <a:rPr lang="pt-BR" sz="3200" b="1" dirty="0" smtClean="0"/>
              <a:t>:</a:t>
            </a:r>
          </a:p>
          <a:p>
            <a:pPr algn="ctr"/>
            <a:endParaRPr lang="pt-BR" sz="800" b="1" dirty="0"/>
          </a:p>
          <a:p>
            <a:r>
              <a:rPr lang="pt-BR" dirty="0" smtClean="0"/>
              <a:t> </a:t>
            </a:r>
            <a:r>
              <a:rPr lang="pt-BR" sz="2400" dirty="0"/>
              <a:t>Nestor Benjamin, Genoveva Rosa </a:t>
            </a:r>
            <a:r>
              <a:rPr lang="pt-BR" sz="2400" dirty="0" smtClean="0"/>
              <a:t>                                   </a:t>
            </a:r>
            <a:r>
              <a:rPr lang="pt-BR" sz="2400" dirty="0" smtClean="0">
                <a:solidFill>
                  <a:prstClr val="black"/>
                </a:solidFill>
              </a:rPr>
              <a:t>Isabel </a:t>
            </a:r>
            <a:r>
              <a:rPr lang="pt-BR" sz="2400" dirty="0">
                <a:solidFill>
                  <a:prstClr val="black"/>
                </a:solidFill>
              </a:rPr>
              <a:t>Gertrudes </a:t>
            </a:r>
            <a:r>
              <a:rPr lang="pt-BR" sz="2400" dirty="0" smtClean="0">
                <a:solidFill>
                  <a:prstClr val="black"/>
                </a:solidFill>
              </a:rPr>
              <a:t>Sauthier </a:t>
            </a:r>
            <a:r>
              <a:rPr lang="pt-BR" sz="2400" dirty="0" smtClean="0"/>
              <a:t>e</a:t>
            </a:r>
          </a:p>
          <a:p>
            <a:r>
              <a:rPr lang="pt-BR" sz="2400" dirty="0" smtClean="0"/>
              <a:t>e </a:t>
            </a:r>
            <a:r>
              <a:rPr lang="pt-BR" sz="2400" dirty="0"/>
              <a:t>Rogério </a:t>
            </a:r>
            <a:r>
              <a:rPr lang="pt-BR" sz="2400" dirty="0" smtClean="0"/>
              <a:t>Bruno Sauthier                                                               </a:t>
            </a:r>
            <a:r>
              <a:rPr lang="pt-BR" sz="2400" dirty="0">
                <a:solidFill>
                  <a:prstClr val="black"/>
                </a:solidFill>
              </a:rPr>
              <a:t>Cacilda Mercedes</a:t>
            </a:r>
            <a:r>
              <a:rPr lang="pt-BR" sz="2400" dirty="0" smtClean="0"/>
              <a:t> 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22817">
            <a:off x="6951404" y="1608994"/>
            <a:ext cx="3820699" cy="5176801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ixaDeTexto 5"/>
          <p:cNvSpPr txBox="1"/>
          <p:nvPr/>
        </p:nvSpPr>
        <p:spPr>
          <a:xfrm rot="21153455">
            <a:off x="963115" y="4705418"/>
            <a:ext cx="55490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/>
              <a:t>1</a:t>
            </a:r>
          </a:p>
          <a:p>
            <a:pPr>
              <a:lnSpc>
                <a:spcPct val="90000"/>
              </a:lnSpc>
            </a:pPr>
            <a:r>
              <a:rPr lang="pt-BR" sz="3200" b="1" dirty="0" smtClean="0"/>
              <a:t>9</a:t>
            </a:r>
          </a:p>
          <a:p>
            <a:pPr>
              <a:lnSpc>
                <a:spcPct val="90000"/>
              </a:lnSpc>
            </a:pPr>
            <a:r>
              <a:rPr lang="pt-BR" sz="3200" b="1" dirty="0" smtClean="0"/>
              <a:t>?</a:t>
            </a:r>
          </a:p>
          <a:p>
            <a:pPr>
              <a:lnSpc>
                <a:spcPct val="90000"/>
              </a:lnSpc>
            </a:pPr>
            <a:r>
              <a:rPr lang="pt-BR" sz="3200" b="1" dirty="0" smtClean="0"/>
              <a:t>?         </a:t>
            </a:r>
            <a:endParaRPr lang="pt-BR" sz="3200" b="1" dirty="0"/>
          </a:p>
        </p:txBody>
      </p:sp>
      <p:sp>
        <p:nvSpPr>
          <p:cNvPr id="7" name="CaixaDeTexto 6"/>
          <p:cNvSpPr txBox="1"/>
          <p:nvPr/>
        </p:nvSpPr>
        <p:spPr>
          <a:xfrm rot="480001">
            <a:off x="10704034" y="4698141"/>
            <a:ext cx="57314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/>
              <a:t>1</a:t>
            </a:r>
          </a:p>
          <a:p>
            <a:pPr>
              <a:lnSpc>
                <a:spcPct val="90000"/>
              </a:lnSpc>
            </a:pPr>
            <a:r>
              <a:rPr lang="pt-BR" sz="3200" b="1" dirty="0" smtClean="0"/>
              <a:t>9</a:t>
            </a:r>
          </a:p>
          <a:p>
            <a:pPr>
              <a:lnSpc>
                <a:spcPct val="90000"/>
              </a:lnSpc>
            </a:pPr>
            <a:r>
              <a:rPr lang="pt-BR" sz="3200" b="1" dirty="0" smtClean="0"/>
              <a:t>?</a:t>
            </a:r>
          </a:p>
          <a:p>
            <a:pPr>
              <a:lnSpc>
                <a:spcPct val="90000"/>
              </a:lnSpc>
            </a:pPr>
            <a:r>
              <a:rPr lang="pt-BR" sz="3200" b="1" dirty="0"/>
              <a:t>?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876800" y="1370197"/>
            <a:ext cx="240631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500" b="1" dirty="0" smtClean="0"/>
              <a:t>Capela 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/>
              <a:t>São João Nepomuceno de 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/>
              <a:t>Santa Luiza</a:t>
            </a:r>
          </a:p>
          <a:p>
            <a:pPr algn="ctr">
              <a:lnSpc>
                <a:spcPct val="90000"/>
              </a:lnSpc>
            </a:pPr>
            <a:r>
              <a:rPr lang="pt-BR" sz="2500" b="1" dirty="0" smtClean="0"/>
              <a:t>RS</a:t>
            </a:r>
            <a:endParaRPr lang="pt-BR" sz="2500" b="1" dirty="0"/>
          </a:p>
        </p:txBody>
      </p:sp>
    </p:spTree>
    <p:extLst>
      <p:ext uri="{BB962C8B-B14F-4D97-AF65-F5344CB8AC3E}">
        <p14:creationId xmlns:p14="http://schemas.microsoft.com/office/powerpoint/2010/main" val="3105575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34" y="1603935"/>
            <a:ext cx="7355866" cy="505907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796463" y="425470"/>
            <a:ext cx="425115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u="sng" dirty="0" smtClean="0"/>
              <a:t>1ª </a:t>
            </a:r>
            <a:r>
              <a:rPr lang="pt-BR" sz="2200" b="1" u="sng" dirty="0"/>
              <a:t>fila</a:t>
            </a:r>
            <a:r>
              <a:rPr lang="pt-BR" sz="2200" u="sng" dirty="0"/>
              <a:t>:</a:t>
            </a:r>
            <a:r>
              <a:rPr lang="pt-BR" sz="2200" dirty="0"/>
              <a:t> Ana Bondan, Ermelinda Zwirtes, Lidia Dupont, Francisca Haas, Felicia Kurmann e Selvira Haefliger</a:t>
            </a:r>
            <a:r>
              <a:rPr lang="pt-BR" sz="2200" dirty="0" smtClean="0"/>
              <a:t>;</a:t>
            </a:r>
          </a:p>
          <a:p>
            <a:endParaRPr lang="pt-BR" sz="800" dirty="0"/>
          </a:p>
          <a:p>
            <a:r>
              <a:rPr lang="pt-BR" sz="2200" b="1" u="sng" dirty="0" smtClean="0"/>
              <a:t>2ª </a:t>
            </a:r>
            <a:r>
              <a:rPr lang="pt-BR" sz="2200" b="1" u="sng" dirty="0"/>
              <a:t>fila:</a:t>
            </a:r>
            <a:r>
              <a:rPr lang="pt-BR" sz="2200" dirty="0"/>
              <a:t> Liria Haefliger, Isalina Haefliger, Leonora Dupont, Pe. Luís Weber, Agostinho Haas, Nelson Zwirtes, Alécio Kurmann </a:t>
            </a:r>
            <a:r>
              <a:rPr lang="pt-BR" sz="2200" dirty="0" smtClean="0"/>
              <a:t>e </a:t>
            </a:r>
            <a:r>
              <a:rPr lang="pt-BR" sz="2200" i="1" dirty="0"/>
              <a:t>Ademar Agostinho Sauthier</a:t>
            </a:r>
            <a:r>
              <a:rPr lang="pt-BR" sz="2200" dirty="0" smtClean="0"/>
              <a:t>;</a:t>
            </a:r>
          </a:p>
          <a:p>
            <a:endParaRPr lang="pt-BR" sz="800" dirty="0"/>
          </a:p>
          <a:p>
            <a:r>
              <a:rPr lang="pt-BR" sz="2200" b="1" u="sng" dirty="0" smtClean="0"/>
              <a:t>3ª </a:t>
            </a:r>
            <a:r>
              <a:rPr lang="pt-BR" sz="2200" b="1" u="sng" dirty="0"/>
              <a:t>fila:</a:t>
            </a:r>
            <a:r>
              <a:rPr lang="pt-BR" sz="2200" dirty="0"/>
              <a:t> Adélia Thums, Amélia Haefliger, Iria Zwirtes, Selvira Dupont, Laudelino Dupont, Belmiro Zwirtes, Idalino Haas, Sereno Zwirtes e o Professor José Benjamin Thums</a:t>
            </a:r>
            <a:r>
              <a:rPr lang="pt-BR" sz="2200" dirty="0" smtClean="0"/>
              <a:t>;</a:t>
            </a:r>
          </a:p>
          <a:p>
            <a:endParaRPr lang="pt-BR" sz="800" dirty="0"/>
          </a:p>
          <a:p>
            <a:r>
              <a:rPr lang="pt-BR" sz="2200" b="1" u="sng" dirty="0" smtClean="0"/>
              <a:t>4ª </a:t>
            </a:r>
            <a:r>
              <a:rPr lang="pt-BR" sz="2200" b="1" u="sng" dirty="0"/>
              <a:t>fila: </a:t>
            </a:r>
            <a:r>
              <a:rPr lang="pt-BR" sz="2200" dirty="0"/>
              <a:t>Ivone Winter, Julita Kurmann e Melita </a:t>
            </a:r>
            <a:r>
              <a:rPr lang="pt-BR" sz="2200" dirty="0" smtClean="0"/>
              <a:t>Lermen.</a:t>
            </a:r>
            <a:endParaRPr lang="pt-BR" sz="22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8337" y="80050"/>
            <a:ext cx="749166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/>
              <a:t>Primeira Comunhão na </a:t>
            </a:r>
            <a:r>
              <a:rPr lang="pt-BR" sz="3200" b="1" dirty="0" smtClean="0">
                <a:solidFill>
                  <a:prstClr val="black"/>
                </a:solidFill>
              </a:rPr>
              <a:t>Capela  São João Nepomuceno, Sta. Luiza </a:t>
            </a:r>
            <a:r>
              <a:rPr lang="pt-BR" sz="3200" b="1" dirty="0" smtClean="0"/>
              <a:t>Domingo da Paixão 1949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932552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98" y="1477328"/>
            <a:ext cx="7402187" cy="519077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761718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0309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BR" sz="3000" b="1" dirty="0">
                <a:solidFill>
                  <a:prstClr val="black"/>
                </a:solidFill>
                <a:latin typeface="+mn-lt"/>
              </a:rPr>
              <a:t>Primeira Comunhão na Capela </a:t>
            </a:r>
            <a:r>
              <a:rPr lang="pt-BR" sz="3000" b="1" dirty="0" smtClean="0">
                <a:solidFill>
                  <a:prstClr val="black"/>
                </a:solidFill>
                <a:latin typeface="+mn-lt"/>
              </a:rPr>
              <a:t>São João Nepomuceno, Santa Luiza, </a:t>
            </a:r>
          </a:p>
          <a:p>
            <a:pPr lvl="0" algn="ctr"/>
            <a:r>
              <a:rPr kumimoji="0" lang="pt-BR" altLang="pt-BR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Turma do Armando Gastão Sauthier</a:t>
            </a:r>
            <a:endParaRPr kumimoji="0" lang="pt-BR" altLang="pt-BR" sz="3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753351" y="545431"/>
            <a:ext cx="4305300" cy="597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500" dirty="0" smtClean="0"/>
              <a:t>Emílio Dupont, Armando Gastão Sauthier, José Thums, Lúcia Zwirtes Thums, Irineu Sauthier, </a:t>
            </a:r>
          </a:p>
          <a:p>
            <a:pPr>
              <a:lnSpc>
                <a:spcPct val="90000"/>
              </a:lnSpc>
            </a:pPr>
            <a:r>
              <a:rPr lang="pt-BR" sz="2500" dirty="0" smtClean="0"/>
              <a:t>Ivo Sauthier, Verônica Neis, Otília Ferreira, </a:t>
            </a:r>
          </a:p>
          <a:p>
            <a:pPr>
              <a:lnSpc>
                <a:spcPct val="90000"/>
              </a:lnSpc>
            </a:pPr>
            <a:r>
              <a:rPr lang="pt-BR" sz="2500" dirty="0" smtClean="0"/>
              <a:t>Pedro Dupont, Angelina Canal, Maria Haefliger, Emília Zwirtes, Ema Thums, Silvia Willrich, Nilsa Dupont, Honorina Dupont, Rosa Haefliger, Edi Schäfer, Teresa Dalcin, Ernesto Kurmann, Antônio Thums, Francisco Nigles, 2 irmãs Nigles, Theofila Inês Dupont, </a:t>
            </a:r>
          </a:p>
          <a:p>
            <a:pPr>
              <a:lnSpc>
                <a:spcPct val="90000"/>
              </a:lnSpc>
            </a:pPr>
            <a:r>
              <a:rPr lang="pt-BR" sz="2500" dirty="0" smtClean="0"/>
              <a:t>Prof. Adolfo Sauthier.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111525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7" y="1652337"/>
            <a:ext cx="7450411" cy="505968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796464" y="208547"/>
            <a:ext cx="43955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   </a:t>
            </a:r>
            <a:r>
              <a:rPr lang="pt-BR" sz="2000" b="1" u="sng" dirty="0" smtClean="0"/>
              <a:t>1ª </a:t>
            </a:r>
            <a:r>
              <a:rPr lang="pt-BR" sz="2000" b="1" u="sng" dirty="0"/>
              <a:t>fila (ao alto):</a:t>
            </a:r>
            <a:r>
              <a:rPr lang="pt-BR" sz="2000" dirty="0"/>
              <a:t> Ardoino Haefliger, Agostinho Thums, Seno Haas, Osvaldo Canal, Armando Thums, Ivo Dobner, Romeu Canal </a:t>
            </a:r>
            <a:endParaRPr lang="pt-BR" sz="2000" dirty="0" smtClean="0"/>
          </a:p>
          <a:p>
            <a:r>
              <a:rPr lang="pt-BR" sz="2000" dirty="0" smtClean="0"/>
              <a:t>e </a:t>
            </a:r>
            <a:r>
              <a:rPr lang="pt-BR" sz="2000" dirty="0"/>
              <a:t>Alziro Zwirtes;</a:t>
            </a:r>
          </a:p>
          <a:p>
            <a:r>
              <a:rPr lang="pt-BR" sz="2000" b="1" dirty="0" smtClean="0"/>
              <a:t>   </a:t>
            </a:r>
            <a:r>
              <a:rPr lang="pt-BR" sz="2000" b="1" u="sng" dirty="0" smtClean="0"/>
              <a:t>2ª </a:t>
            </a:r>
            <a:r>
              <a:rPr lang="pt-BR" sz="2000" b="1" u="sng" dirty="0"/>
              <a:t>fila:</a:t>
            </a:r>
            <a:r>
              <a:rPr lang="pt-BR" sz="2000" dirty="0"/>
              <a:t> Ardoino Haas, Zita Dobner, Liria Dupont, Norma Zwirtes, Lúcia Thums, Valéria Zwirtes, Isabel Gertrudes Sauthier, (falta uma), Edeltraut Thums e </a:t>
            </a:r>
            <a:endParaRPr lang="pt-BR" sz="2000" dirty="0" smtClean="0"/>
          </a:p>
          <a:p>
            <a:r>
              <a:rPr lang="pt-BR" sz="2000" dirty="0" smtClean="0"/>
              <a:t>Fábio </a:t>
            </a:r>
            <a:r>
              <a:rPr lang="pt-BR" sz="2000" dirty="0"/>
              <a:t>Tomás Sauthier;</a:t>
            </a:r>
          </a:p>
          <a:p>
            <a:r>
              <a:rPr lang="pt-BR" sz="2000" b="1" dirty="0" smtClean="0"/>
              <a:t>   </a:t>
            </a:r>
            <a:r>
              <a:rPr lang="pt-BR" sz="2000" b="1" u="sng" dirty="0" smtClean="0"/>
              <a:t>3ª </a:t>
            </a:r>
            <a:r>
              <a:rPr lang="pt-BR" sz="2000" b="1" u="sng" dirty="0"/>
              <a:t>fila:</a:t>
            </a:r>
            <a:r>
              <a:rPr lang="pt-BR" sz="2000" dirty="0"/>
              <a:t> </a:t>
            </a:r>
            <a:r>
              <a:rPr lang="pt-BR" sz="2000" dirty="0" smtClean="0"/>
              <a:t>Prof. </a:t>
            </a:r>
            <a:r>
              <a:rPr lang="pt-BR" sz="2000" dirty="0"/>
              <a:t>José Benjamin Thums, Lúcia Dobner, Lúcia Zimmer, Iracema Dupont, Julita Haas, Nair Dupont, Eva Zimmer, Ilária Kurmann e </a:t>
            </a:r>
            <a:r>
              <a:rPr lang="pt-BR" sz="2000" dirty="0">
                <a:solidFill>
                  <a:srgbClr val="FF0000"/>
                </a:solidFill>
              </a:rPr>
              <a:t>Renata Thums</a:t>
            </a:r>
            <a:r>
              <a:rPr lang="pt-BR" sz="2000" dirty="0"/>
              <a:t>; </a:t>
            </a:r>
          </a:p>
          <a:p>
            <a:r>
              <a:rPr lang="pt-BR" sz="2000" b="1" dirty="0" smtClean="0"/>
              <a:t>   </a:t>
            </a:r>
            <a:r>
              <a:rPr lang="pt-BR" sz="2000" b="1" u="sng" dirty="0" smtClean="0"/>
              <a:t>4ª fila:</a:t>
            </a:r>
            <a:r>
              <a:rPr lang="pt-BR" sz="2000" dirty="0" smtClean="0"/>
              <a:t>Odila </a:t>
            </a:r>
            <a:r>
              <a:rPr lang="pt-BR" sz="2000" dirty="0"/>
              <a:t>Dupont, Anita </a:t>
            </a:r>
            <a:r>
              <a:rPr lang="pt-BR" sz="2000" dirty="0" smtClean="0"/>
              <a:t>Canal, Dulce Neis, Alzira Neis, Lucila Dobner, Pe. Theobaldo Becker, </a:t>
            </a:r>
          </a:p>
          <a:p>
            <a:r>
              <a:rPr lang="pt-BR" sz="2000" dirty="0" smtClean="0"/>
              <a:t>Rita </a:t>
            </a:r>
            <a:r>
              <a:rPr lang="pt-BR" sz="2000" dirty="0"/>
              <a:t>Bondan, </a:t>
            </a:r>
            <a:r>
              <a:rPr lang="pt-BR" sz="2000" dirty="0" smtClean="0"/>
              <a:t>Julieta Thums</a:t>
            </a:r>
            <a:r>
              <a:rPr lang="pt-BR" sz="2000" dirty="0"/>
              <a:t>, Lucide Verônica </a:t>
            </a:r>
            <a:r>
              <a:rPr lang="pt-BR" sz="2000" dirty="0" smtClean="0"/>
              <a:t>Sauthier </a:t>
            </a:r>
            <a:r>
              <a:rPr lang="pt-BR" sz="2000" dirty="0"/>
              <a:t>e Zenaide Dalcin</a:t>
            </a:r>
            <a:r>
              <a:rPr lang="pt-BR" sz="2000" dirty="0" smtClean="0"/>
              <a:t>.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3337" y="64168"/>
            <a:ext cx="764291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</a:rPr>
              <a:t>Primeira Comunhão na Capela São João Nepomuceno, Santa </a:t>
            </a:r>
            <a:r>
              <a:rPr lang="pt-BR" sz="3200" b="1" dirty="0" smtClean="0">
                <a:solidFill>
                  <a:prstClr val="black"/>
                </a:solidFill>
              </a:rPr>
              <a:t>Luiza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</a:rPr>
              <a:t>Turma da Isabel e Lucide – 195</a:t>
            </a:r>
            <a:r>
              <a:rPr lang="pt-BR" sz="3200" b="1" dirty="0" smtClean="0">
                <a:solidFill>
                  <a:srgbClr val="0070C0"/>
                </a:solidFill>
              </a:rPr>
              <a:t>?</a:t>
            </a:r>
            <a:endParaRPr lang="pt-BR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41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30" y="1739154"/>
            <a:ext cx="7653252" cy="492685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024968" y="144379"/>
            <a:ext cx="416703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  <a:r>
              <a:rPr lang="pt-BR" dirty="0" smtClean="0"/>
              <a:t>   </a:t>
            </a:r>
            <a:r>
              <a:rPr lang="pt-BR" sz="2000" b="1" u="sng" dirty="0" smtClean="0"/>
              <a:t>1ª </a:t>
            </a:r>
            <a:r>
              <a:rPr lang="pt-BR" sz="2000" b="1" u="sng" dirty="0"/>
              <a:t>fila (ao alto):</a:t>
            </a:r>
            <a:r>
              <a:rPr lang="pt-BR" sz="2000" b="1" dirty="0"/>
              <a:t> </a:t>
            </a:r>
            <a:r>
              <a:rPr lang="pt-BR" sz="2000" dirty="0"/>
              <a:t>João Haas, </a:t>
            </a:r>
            <a:r>
              <a:rPr lang="pt-BR" sz="2000" dirty="0" smtClean="0">
                <a:solidFill>
                  <a:srgbClr val="0070C0"/>
                </a:solidFill>
              </a:rPr>
              <a:t>Valério Bondan ou Isidoro Zimmer</a:t>
            </a:r>
            <a:r>
              <a:rPr lang="pt-BR" sz="2000" dirty="0" smtClean="0"/>
              <a:t>, Atalíbio </a:t>
            </a:r>
            <a:r>
              <a:rPr lang="pt-BR" sz="2000" dirty="0"/>
              <a:t>Dobner, Aléssio Kurmann, Paulo Thums, Nelson Zwirtes, Agostinho </a:t>
            </a:r>
            <a:r>
              <a:rPr lang="pt-BR" sz="2000" dirty="0" smtClean="0"/>
              <a:t>e </a:t>
            </a:r>
            <a:r>
              <a:rPr lang="pt-BR" sz="2000" dirty="0"/>
              <a:t>Irineu Haas;</a:t>
            </a:r>
          </a:p>
          <a:p>
            <a:r>
              <a:rPr lang="pt-BR" sz="2000" b="1" dirty="0"/>
              <a:t> </a:t>
            </a:r>
            <a:r>
              <a:rPr lang="pt-BR" sz="2000" b="1" dirty="0" smtClean="0"/>
              <a:t>  </a:t>
            </a:r>
            <a:r>
              <a:rPr lang="pt-BR" sz="2000" b="1" u="sng" dirty="0" smtClean="0"/>
              <a:t>2ª </a:t>
            </a:r>
            <a:r>
              <a:rPr lang="pt-BR" sz="2000" b="1" u="sng" dirty="0"/>
              <a:t>fila:</a:t>
            </a:r>
            <a:r>
              <a:rPr lang="pt-BR" sz="2000" dirty="0"/>
              <a:t> Pe. Theobaldo Becker, </a:t>
            </a:r>
            <a:r>
              <a:rPr lang="pt-BR" sz="2000" dirty="0" smtClean="0">
                <a:solidFill>
                  <a:srgbClr val="0070C0"/>
                </a:solidFill>
              </a:rPr>
              <a:t>Eva ou Lúcia </a:t>
            </a:r>
            <a:r>
              <a:rPr lang="pt-BR" sz="2000" dirty="0">
                <a:solidFill>
                  <a:srgbClr val="0070C0"/>
                </a:solidFill>
              </a:rPr>
              <a:t>Zimmer</a:t>
            </a:r>
            <a:r>
              <a:rPr lang="pt-BR" sz="2000" dirty="0"/>
              <a:t>, Irides Facchini, Celso Haefliger, Hilário Canal, Ivo Haas, Jaime Sauthier, </a:t>
            </a:r>
            <a:r>
              <a:rPr lang="pt-BR" sz="2000" dirty="0" smtClean="0">
                <a:solidFill>
                  <a:srgbClr val="0070C0"/>
                </a:solidFill>
              </a:rPr>
              <a:t>Nelson ou Antônio </a:t>
            </a:r>
            <a:r>
              <a:rPr lang="pt-BR" sz="2000" dirty="0">
                <a:solidFill>
                  <a:srgbClr val="0070C0"/>
                </a:solidFill>
              </a:rPr>
              <a:t>Neis</a:t>
            </a:r>
            <a:r>
              <a:rPr lang="pt-BR" sz="2000" dirty="0"/>
              <a:t>, Nila Dobner e </a:t>
            </a:r>
            <a:r>
              <a:rPr lang="pt-BR" sz="2000" dirty="0" smtClean="0"/>
              <a:t>Amélia </a:t>
            </a:r>
            <a:r>
              <a:rPr lang="pt-BR" sz="2000" dirty="0"/>
              <a:t>Haefliger;</a:t>
            </a:r>
          </a:p>
          <a:p>
            <a:r>
              <a:rPr lang="pt-BR" sz="2000" dirty="0"/>
              <a:t> </a:t>
            </a:r>
            <a:r>
              <a:rPr lang="pt-BR" sz="2000" dirty="0" smtClean="0"/>
              <a:t>  </a:t>
            </a:r>
            <a:r>
              <a:rPr lang="pt-BR" sz="2000" b="1" u="sng" dirty="0" smtClean="0"/>
              <a:t>3ª </a:t>
            </a:r>
            <a:r>
              <a:rPr lang="pt-BR" sz="2000" b="1" u="sng" dirty="0"/>
              <a:t>fila: </a:t>
            </a:r>
            <a:r>
              <a:rPr lang="pt-BR" sz="2000" dirty="0"/>
              <a:t>Elvira </a:t>
            </a:r>
            <a:r>
              <a:rPr lang="pt-BR" sz="2000" dirty="0" smtClean="0"/>
              <a:t>Dupont, Eleonora </a:t>
            </a:r>
            <a:r>
              <a:rPr lang="pt-BR" sz="2000" dirty="0"/>
              <a:t>Dupont, Jovita Sauthier, Iria Zwirtes, Nilza Kurmann, </a:t>
            </a:r>
            <a:r>
              <a:rPr lang="pt-BR" sz="2000" dirty="0" smtClean="0">
                <a:solidFill>
                  <a:srgbClr val="0070C0"/>
                </a:solidFill>
              </a:rPr>
              <a:t>Nila ou Teresinha </a:t>
            </a:r>
            <a:r>
              <a:rPr lang="pt-BR" sz="2000" dirty="0">
                <a:solidFill>
                  <a:srgbClr val="0070C0"/>
                </a:solidFill>
              </a:rPr>
              <a:t>Kurmann</a:t>
            </a:r>
            <a:r>
              <a:rPr lang="pt-BR" sz="2000" dirty="0"/>
              <a:t> e </a:t>
            </a:r>
            <a:r>
              <a:rPr lang="pt-BR" sz="2000" dirty="0" smtClean="0"/>
              <a:t>o Prof. </a:t>
            </a:r>
            <a:r>
              <a:rPr lang="pt-BR" sz="2000" dirty="0"/>
              <a:t>José Benjamin Thums;</a:t>
            </a:r>
          </a:p>
          <a:p>
            <a:r>
              <a:rPr lang="pt-BR" sz="2000" dirty="0"/>
              <a:t> </a:t>
            </a:r>
            <a:r>
              <a:rPr lang="pt-BR" sz="2000" dirty="0" smtClean="0"/>
              <a:t>  </a:t>
            </a:r>
            <a:r>
              <a:rPr lang="pt-BR" sz="2000" b="1" u="sng" dirty="0" smtClean="0"/>
              <a:t>4ª </a:t>
            </a:r>
            <a:r>
              <a:rPr lang="pt-BR" sz="2000" b="1" u="sng" dirty="0"/>
              <a:t>fila: </a:t>
            </a:r>
            <a:r>
              <a:rPr lang="pt-BR" sz="2000" dirty="0"/>
              <a:t>Lúcia Thums, Selma Dobner, </a:t>
            </a:r>
            <a:r>
              <a:rPr lang="pt-BR" sz="2000" dirty="0" smtClean="0"/>
              <a:t>Aurea </a:t>
            </a:r>
            <a:r>
              <a:rPr lang="pt-BR" sz="2000" dirty="0"/>
              <a:t>Facchini, Lúcia Dobner, Iracema Dupont, Nair Dupont, Valéria Zwirtes e Isabel Gertrudes Sauthier</a:t>
            </a:r>
            <a:r>
              <a:rPr lang="pt-BR" sz="2000" dirty="0" smtClean="0"/>
              <a:t>.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99829" y="144379"/>
            <a:ext cx="78251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</a:rPr>
              <a:t>Primeira Comunhão na Capela </a:t>
            </a:r>
            <a:r>
              <a:rPr lang="pt-BR" sz="3200" b="1" dirty="0" smtClean="0">
                <a:solidFill>
                  <a:prstClr val="black"/>
                </a:solidFill>
              </a:rPr>
              <a:t>São </a:t>
            </a:r>
            <a:r>
              <a:rPr lang="pt-BR" sz="3200" b="1" dirty="0">
                <a:solidFill>
                  <a:prstClr val="black"/>
                </a:solidFill>
              </a:rPr>
              <a:t>João Nepomuceno, Santa </a:t>
            </a:r>
            <a:r>
              <a:rPr lang="pt-BR" sz="3200" b="1" dirty="0" smtClean="0">
                <a:solidFill>
                  <a:prstClr val="black"/>
                </a:solidFill>
              </a:rPr>
              <a:t>Luiza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</a:rPr>
              <a:t>Isabel de Anjinho – 1958</a:t>
            </a:r>
            <a:endParaRPr lang="pt-B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85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6" y="1416149"/>
            <a:ext cx="8777512" cy="527886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192125" y="288759"/>
            <a:ext cx="287153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u="sng" dirty="0" smtClean="0"/>
              <a:t>    1ª </a:t>
            </a:r>
            <a:r>
              <a:rPr lang="pt-BR" sz="2000" b="1" u="sng" dirty="0"/>
              <a:t>fila </a:t>
            </a:r>
            <a:r>
              <a:rPr lang="pt-BR" sz="2000" b="1" u="sng" dirty="0" smtClean="0"/>
              <a:t>(atrás):</a:t>
            </a:r>
            <a:r>
              <a:rPr lang="pt-BR" sz="2000" b="1" dirty="0" smtClean="0"/>
              <a:t> </a:t>
            </a:r>
            <a:r>
              <a:rPr lang="pt-BR" sz="2000" dirty="0">
                <a:solidFill>
                  <a:srgbClr val="0070C0"/>
                </a:solidFill>
              </a:rPr>
              <a:t>Pe. Arno Backes</a:t>
            </a:r>
            <a:r>
              <a:rPr lang="pt-BR" sz="2000" dirty="0"/>
              <a:t>, José Dalcin, Ilário Thums, Rosita </a:t>
            </a:r>
            <a:r>
              <a:rPr lang="pt-BR" sz="2000" dirty="0" smtClean="0"/>
              <a:t>Gonzatti, Elói Dalcin </a:t>
            </a:r>
            <a:r>
              <a:rPr lang="pt-BR" sz="2000" dirty="0"/>
              <a:t>e Ivo Gonzatti;</a:t>
            </a:r>
          </a:p>
          <a:p>
            <a:r>
              <a:rPr lang="pt-BR" sz="2000" b="1" dirty="0"/>
              <a:t> </a:t>
            </a:r>
            <a:r>
              <a:rPr lang="pt-BR" sz="2000" b="1" dirty="0" smtClean="0"/>
              <a:t>  </a:t>
            </a:r>
            <a:r>
              <a:rPr lang="pt-BR" sz="2000" b="1" u="sng" dirty="0" smtClean="0"/>
              <a:t>2ª </a:t>
            </a:r>
            <a:r>
              <a:rPr lang="pt-BR" sz="2000" b="1" u="sng" dirty="0"/>
              <a:t>fila:</a:t>
            </a:r>
            <a:r>
              <a:rPr lang="pt-BR" sz="2000" b="1" dirty="0"/>
              <a:t> </a:t>
            </a:r>
            <a:r>
              <a:rPr lang="pt-BR" sz="2000" dirty="0"/>
              <a:t>Léa Dalcin, Lucide Sauthier, Graciosa Thums, Jílio Pedro Thums, Nelso Dalcin, Olavo Birck, lídia Dalcin e </a:t>
            </a:r>
            <a:r>
              <a:rPr lang="pt-BR" sz="2000" dirty="0" smtClean="0"/>
              <a:t>a Prof. </a:t>
            </a:r>
            <a:r>
              <a:rPr lang="pt-BR" sz="2000" dirty="0"/>
              <a:t>Lorena Maria Fritzen </a:t>
            </a:r>
            <a:r>
              <a:rPr lang="pt-BR" sz="2000" dirty="0" smtClean="0"/>
              <a:t>Dalcin ( </a:t>
            </a:r>
            <a:r>
              <a:rPr lang="pt-BR" sz="2000" dirty="0" smtClean="0">
                <a:solidFill>
                  <a:srgbClr val="0070C0"/>
                </a:solidFill>
              </a:rPr>
              <a:t>Mª Laurena </a:t>
            </a:r>
            <a:r>
              <a:rPr lang="pt-BR" sz="2000" dirty="0" smtClean="0"/>
              <a:t>);</a:t>
            </a:r>
            <a:endParaRPr lang="pt-BR" sz="2000" dirty="0"/>
          </a:p>
          <a:p>
            <a:r>
              <a:rPr lang="pt-BR" sz="2000" dirty="0"/>
              <a:t> </a:t>
            </a:r>
            <a:r>
              <a:rPr lang="pt-BR" sz="2000" dirty="0" smtClean="0"/>
              <a:t>  </a:t>
            </a:r>
            <a:r>
              <a:rPr lang="pt-BR" sz="2000" b="1" u="sng" dirty="0" smtClean="0"/>
              <a:t>3ª </a:t>
            </a:r>
            <a:r>
              <a:rPr lang="pt-BR" sz="2000" b="1" u="sng" dirty="0"/>
              <a:t>fila:</a:t>
            </a:r>
            <a:r>
              <a:rPr lang="pt-BR" sz="2000" b="1" dirty="0"/>
              <a:t> </a:t>
            </a:r>
            <a:r>
              <a:rPr lang="pt-BR" sz="2000" dirty="0"/>
              <a:t>Tarcísio </a:t>
            </a:r>
            <a:r>
              <a:rPr lang="pt-BR" sz="2000" dirty="0" smtClean="0"/>
              <a:t>Gabriel Dalcin</a:t>
            </a:r>
            <a:r>
              <a:rPr lang="pt-BR" sz="2000" dirty="0"/>
              <a:t>, Moisés </a:t>
            </a:r>
            <a:r>
              <a:rPr lang="pt-BR" sz="2000" dirty="0" smtClean="0"/>
              <a:t>Antônio Dalcin</a:t>
            </a:r>
            <a:r>
              <a:rPr lang="pt-BR" sz="2000" dirty="0"/>
              <a:t>, Rui Dalcin, Deise Birck, Ivone Andreoli, Inês Dalcin, </a:t>
            </a:r>
            <a:r>
              <a:rPr lang="pt-BR" sz="2000" dirty="0" smtClean="0"/>
              <a:t>Adélia Thums e Cacilda Thums </a:t>
            </a:r>
            <a:r>
              <a:rPr lang="pt-BR" sz="1500" dirty="0" smtClean="0"/>
              <a:t>(Laurena </a:t>
            </a:r>
            <a:r>
              <a:rPr lang="pt-BR" sz="1500" dirty="0"/>
              <a:t>Thums, </a:t>
            </a:r>
            <a:r>
              <a:rPr lang="pt-BR" sz="1500" dirty="0">
                <a:solidFill>
                  <a:srgbClr val="0070C0"/>
                </a:solidFill>
              </a:rPr>
              <a:t>Cecília Thums e Geni </a:t>
            </a:r>
            <a:r>
              <a:rPr lang="pt-BR" sz="1500" dirty="0" smtClean="0">
                <a:solidFill>
                  <a:srgbClr val="0070C0"/>
                </a:solidFill>
              </a:rPr>
              <a:t>Thums p 146)?</a:t>
            </a:r>
            <a:endParaRPr lang="pt-BR" sz="1500" dirty="0">
              <a:solidFill>
                <a:srgbClr val="0070C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95855" y="160421"/>
            <a:ext cx="877751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</a:rPr>
              <a:t>Primeira Comunhão </a:t>
            </a:r>
            <a:r>
              <a:rPr lang="pt-BR" sz="3200" b="1" dirty="0" smtClean="0">
                <a:solidFill>
                  <a:prstClr val="black"/>
                </a:solidFill>
              </a:rPr>
              <a:t>no Paraguassu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</a:rPr>
              <a:t>Turma do Moisés – 1958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50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331242" y="176463"/>
            <a:ext cx="486075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 smtClean="0"/>
              <a:t>À frente:</a:t>
            </a:r>
            <a:r>
              <a:rPr lang="pt-BR" sz="2000" i="1" dirty="0" smtClean="0"/>
              <a:t> </a:t>
            </a:r>
            <a:r>
              <a:rPr lang="pt-BR" sz="2000" dirty="0" smtClean="0"/>
              <a:t>Irene </a:t>
            </a:r>
            <a:r>
              <a:rPr lang="pt-BR" sz="2000" dirty="0"/>
              <a:t>Neis, Laura Dupont, Emília </a:t>
            </a:r>
            <a:r>
              <a:rPr lang="pt-BR" sz="2000" dirty="0" smtClean="0"/>
              <a:t>Haefliger</a:t>
            </a:r>
            <a:r>
              <a:rPr lang="pt-BR" sz="2000" dirty="0"/>
              <a:t>, Nilda Dupont, Ludmila Haas, Emma Thums, Amélia Dupont, Nair </a:t>
            </a:r>
            <a:r>
              <a:rPr lang="pt-BR" sz="2000" dirty="0" smtClean="0"/>
              <a:t>e </a:t>
            </a:r>
            <a:r>
              <a:rPr lang="pt-BR" sz="2000" dirty="0"/>
              <a:t>Sônia Haefliger, Selma Dupont, </a:t>
            </a:r>
            <a:r>
              <a:rPr lang="pt-BR" sz="2000" dirty="0" smtClean="0"/>
              <a:t>Hilária, </a:t>
            </a:r>
            <a:r>
              <a:rPr lang="pt-BR" sz="2000" dirty="0"/>
              <a:t>Cecília </a:t>
            </a:r>
            <a:r>
              <a:rPr lang="pt-BR" sz="2000" dirty="0" smtClean="0"/>
              <a:t>e </a:t>
            </a:r>
            <a:r>
              <a:rPr lang="pt-BR" sz="2000" dirty="0"/>
              <a:t>Maria Haefliger, </a:t>
            </a:r>
            <a:r>
              <a:rPr lang="pt-BR" sz="2000" dirty="0" smtClean="0"/>
              <a:t>Regina Thums, </a:t>
            </a:r>
            <a:r>
              <a:rPr lang="pt-BR" sz="2000" dirty="0"/>
              <a:t>Nilsa Dupont e Ana Thums;</a:t>
            </a:r>
          </a:p>
          <a:p>
            <a:r>
              <a:rPr lang="pt-BR" sz="2000" b="1" i="1" dirty="0" smtClean="0"/>
              <a:t>2ª </a:t>
            </a:r>
            <a:r>
              <a:rPr lang="pt-BR" sz="2000" b="1" i="1" dirty="0"/>
              <a:t>fila:</a:t>
            </a:r>
            <a:r>
              <a:rPr lang="pt-BR" sz="2000" i="1" dirty="0"/>
              <a:t> </a:t>
            </a:r>
            <a:r>
              <a:rPr lang="pt-BR" sz="2000" dirty="0" smtClean="0"/>
              <a:t>Lúcia </a:t>
            </a:r>
            <a:r>
              <a:rPr lang="pt-BR" sz="2000" dirty="0"/>
              <a:t>Haas, Adélia Dupont, Clarissa Haefliger, Catharina </a:t>
            </a:r>
            <a:r>
              <a:rPr lang="pt-BR" sz="2000" dirty="0" smtClean="0"/>
              <a:t>Freisleben, </a:t>
            </a:r>
            <a:r>
              <a:rPr lang="pt-BR" sz="2000" dirty="0"/>
              <a:t>Ludmila Dupont, Genoveva </a:t>
            </a:r>
            <a:r>
              <a:rPr lang="pt-BR" sz="2000" dirty="0" smtClean="0"/>
              <a:t>Sauthier</a:t>
            </a:r>
            <a:r>
              <a:rPr lang="pt-BR" sz="2000" dirty="0"/>
              <a:t>, Paulina </a:t>
            </a:r>
            <a:r>
              <a:rPr lang="pt-BR" sz="2000" dirty="0" smtClean="0"/>
              <a:t>Thums, Agatha </a:t>
            </a:r>
            <a:r>
              <a:rPr lang="pt-BR" sz="2000" dirty="0"/>
              <a:t>Thums </a:t>
            </a:r>
            <a:r>
              <a:rPr lang="pt-BR" sz="2000" dirty="0" smtClean="0"/>
              <a:t>Dupont, </a:t>
            </a:r>
            <a:r>
              <a:rPr lang="pt-BR" sz="2000" dirty="0"/>
              <a:t>Agatha Thums </a:t>
            </a:r>
            <a:r>
              <a:rPr lang="pt-BR" sz="2000" dirty="0" smtClean="0"/>
              <a:t>Sauthier, </a:t>
            </a:r>
            <a:r>
              <a:rPr lang="pt-BR" sz="2000" dirty="0"/>
              <a:t>Maria Neis, </a:t>
            </a:r>
            <a:endParaRPr lang="pt-BR" sz="2000" dirty="0" smtClean="0"/>
          </a:p>
          <a:p>
            <a:r>
              <a:rPr lang="pt-BR" sz="2000" dirty="0" smtClean="0"/>
              <a:t>Zita </a:t>
            </a:r>
            <a:r>
              <a:rPr lang="pt-BR" sz="2000" dirty="0"/>
              <a:t>Dobner, Ida Zwirtes, Inês </a:t>
            </a:r>
            <a:r>
              <a:rPr lang="pt-BR" sz="2000" dirty="0" smtClean="0"/>
              <a:t>Sauthier</a:t>
            </a:r>
            <a:r>
              <a:rPr lang="pt-BR" sz="2000" dirty="0"/>
              <a:t>, Maria Thums, Leopoldina Dupont, Apolônia Neis, Ledvina Haefliger, Irma </a:t>
            </a:r>
            <a:endParaRPr lang="pt-BR" sz="2000" dirty="0" smtClean="0"/>
          </a:p>
          <a:p>
            <a:r>
              <a:rPr lang="pt-BR" sz="2000" dirty="0" smtClean="0"/>
              <a:t>e </a:t>
            </a:r>
            <a:r>
              <a:rPr lang="pt-BR" sz="2000" dirty="0"/>
              <a:t>Rosalina Thums.</a:t>
            </a:r>
          </a:p>
          <a:p>
            <a:r>
              <a:rPr lang="pt-BR" sz="2000" b="1" i="1" dirty="0" smtClean="0"/>
              <a:t>3ª </a:t>
            </a:r>
            <a:r>
              <a:rPr lang="pt-BR" sz="2000" b="1" i="1" dirty="0"/>
              <a:t>fila:</a:t>
            </a:r>
            <a:r>
              <a:rPr lang="pt-BR" sz="2000" i="1" dirty="0"/>
              <a:t> </a:t>
            </a:r>
            <a:r>
              <a:rPr lang="pt-BR" sz="2000" dirty="0"/>
              <a:t>Wilibaldo Thums, Amélio Kurmann, Narciso Dupont, Carlos </a:t>
            </a:r>
            <a:r>
              <a:rPr lang="pt-BR" sz="2000" dirty="0" smtClean="0"/>
              <a:t>Dobner</a:t>
            </a:r>
            <a:r>
              <a:rPr lang="pt-BR" sz="2000" dirty="0"/>
              <a:t>, Albino </a:t>
            </a:r>
            <a:r>
              <a:rPr lang="pt-BR" sz="2000" dirty="0" smtClean="0"/>
              <a:t>e </a:t>
            </a:r>
            <a:r>
              <a:rPr lang="pt-BR" sz="2000" dirty="0"/>
              <a:t>João Zimmer, </a:t>
            </a:r>
            <a:r>
              <a:rPr lang="pt-BR" sz="2000" dirty="0" smtClean="0"/>
              <a:t>Gaspar</a:t>
            </a:r>
          </a:p>
          <a:p>
            <a:r>
              <a:rPr lang="pt-BR" sz="2000" dirty="0" smtClean="0"/>
              <a:t>e </a:t>
            </a:r>
            <a:r>
              <a:rPr lang="pt-BR" sz="2000" dirty="0"/>
              <a:t>Belmiro Dupont, Rogério </a:t>
            </a:r>
            <a:r>
              <a:rPr lang="pt-BR" sz="2000" dirty="0" smtClean="0"/>
              <a:t>Sauthier</a:t>
            </a:r>
            <a:r>
              <a:rPr lang="pt-BR" sz="2000" dirty="0"/>
              <a:t>, Aloísio Thums, Romildo Dupont, Balthazar </a:t>
            </a:r>
            <a:r>
              <a:rPr lang="pt-BR" sz="2000" dirty="0" smtClean="0"/>
              <a:t>Haefliger e </a:t>
            </a:r>
            <a:r>
              <a:rPr lang="pt-BR" sz="2000" dirty="0"/>
              <a:t>José </a:t>
            </a:r>
            <a:r>
              <a:rPr lang="pt-BR" sz="2000" dirty="0" smtClean="0"/>
              <a:t>Freisleben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71472" y="144379"/>
            <a:ext cx="71597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/>
              <a:t>Congregação dos Filhos de </a:t>
            </a:r>
            <a:r>
              <a:rPr lang="pt-BR" sz="3200" b="1" dirty="0" smtClean="0"/>
              <a:t>Maria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/>
              <a:t>Santa Luiza – 1950</a:t>
            </a:r>
            <a:endParaRPr lang="pt-BR" sz="3200" b="1" dirty="0">
              <a:solidFill>
                <a:schemeClr val="accent2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88" y="1283368"/>
            <a:ext cx="7071065" cy="543025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64261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964410" y="368969"/>
            <a:ext cx="3099253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00" dirty="0" smtClean="0"/>
              <a:t>   </a:t>
            </a:r>
            <a:r>
              <a:rPr lang="pt-BR" sz="2100" i="1" dirty="0" smtClean="0"/>
              <a:t>Sentadas</a:t>
            </a:r>
            <a:r>
              <a:rPr lang="pt-BR" sz="2100" i="1" dirty="0"/>
              <a:t>: </a:t>
            </a:r>
            <a:endParaRPr lang="pt-BR" sz="2100" i="1" dirty="0" smtClean="0"/>
          </a:p>
          <a:p>
            <a:r>
              <a:rPr lang="pt-BR" sz="2100" dirty="0" smtClean="0"/>
              <a:t>Evira </a:t>
            </a:r>
            <a:r>
              <a:rPr lang="pt-BR" sz="2100" dirty="0"/>
              <a:t>Dupont, Liria Dupont, Lídia Dupont, Iria Idalina Dupont, Zita Zwirtes, Francisca Haas, Nila Kurmann e Ilária </a:t>
            </a:r>
            <a:r>
              <a:rPr lang="pt-BR" sz="2100" dirty="0" smtClean="0"/>
              <a:t>Kurmann</a:t>
            </a:r>
          </a:p>
          <a:p>
            <a:endParaRPr lang="pt-BR" sz="800" dirty="0"/>
          </a:p>
          <a:p>
            <a:r>
              <a:rPr lang="pt-BR" sz="2100" b="1" dirty="0"/>
              <a:t> </a:t>
            </a:r>
            <a:r>
              <a:rPr lang="pt-BR" sz="2100" b="1" dirty="0" smtClean="0"/>
              <a:t>  </a:t>
            </a:r>
            <a:r>
              <a:rPr lang="pt-BR" sz="2100" i="1" dirty="0" smtClean="0"/>
              <a:t>De </a:t>
            </a:r>
            <a:r>
              <a:rPr lang="pt-BR" sz="2100" i="1" dirty="0"/>
              <a:t>pé: </a:t>
            </a:r>
            <a:endParaRPr lang="pt-BR" sz="2100" i="1" dirty="0" smtClean="0"/>
          </a:p>
          <a:p>
            <a:r>
              <a:rPr lang="pt-BR" sz="2100" dirty="0" smtClean="0"/>
              <a:t>Ideltraut </a:t>
            </a:r>
            <a:r>
              <a:rPr lang="pt-BR" sz="2100" dirty="0"/>
              <a:t>Gertrudes Thums, Maria Thums, Terezinha Dobner, Lúcia Dobner, Norma Zwirtes, Nilsa Kurmann e Clementina </a:t>
            </a:r>
            <a:r>
              <a:rPr lang="pt-BR" sz="2100" dirty="0" smtClean="0"/>
              <a:t>Canal</a:t>
            </a:r>
          </a:p>
          <a:p>
            <a:endParaRPr lang="pt-BR" sz="800" dirty="0"/>
          </a:p>
          <a:p>
            <a:r>
              <a:rPr lang="pt-BR" sz="2100" b="1" dirty="0"/>
              <a:t> </a:t>
            </a:r>
            <a:r>
              <a:rPr lang="pt-BR" sz="2100" b="1" dirty="0" smtClean="0"/>
              <a:t>  </a:t>
            </a:r>
            <a:r>
              <a:rPr lang="pt-BR" sz="2100" i="1" dirty="0" smtClean="0"/>
              <a:t>Última </a:t>
            </a:r>
            <a:r>
              <a:rPr lang="pt-BR" sz="2100" i="1" dirty="0"/>
              <a:t>fila: </a:t>
            </a:r>
            <a:endParaRPr lang="pt-BR" sz="2100" i="1" dirty="0" smtClean="0"/>
          </a:p>
          <a:p>
            <a:r>
              <a:rPr lang="pt-BR" sz="2100" dirty="0" smtClean="0"/>
              <a:t>Apolônia </a:t>
            </a:r>
            <a:r>
              <a:rPr lang="pt-BR" sz="2100" dirty="0"/>
              <a:t>Neis, Ana Thums, Rosalina Thums e Paulina </a:t>
            </a:r>
            <a:r>
              <a:rPr lang="pt-BR" sz="2100" dirty="0" smtClean="0"/>
              <a:t>Thums</a:t>
            </a:r>
            <a:endParaRPr lang="pt-BR" sz="2100" dirty="0">
              <a:solidFill>
                <a:schemeClr val="accent2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00" y="1408733"/>
            <a:ext cx="8579399" cy="522150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CaixaDeTexto 6"/>
          <p:cNvSpPr txBox="1"/>
          <p:nvPr/>
        </p:nvSpPr>
        <p:spPr>
          <a:xfrm>
            <a:off x="195633" y="192505"/>
            <a:ext cx="870773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/>
              <a:t>Congregação Mariana – Santa </a:t>
            </a:r>
            <a:r>
              <a:rPr lang="pt-BR" sz="3600" b="1" dirty="0" smtClean="0"/>
              <a:t>Luíza 1954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20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4" y="854052"/>
            <a:ext cx="8872334" cy="5851331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4" name="CaixaDeTexto 3"/>
          <p:cNvSpPr txBox="1"/>
          <p:nvPr/>
        </p:nvSpPr>
        <p:spPr>
          <a:xfrm>
            <a:off x="169164" y="132492"/>
            <a:ext cx="1183233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</a:rPr>
              <a:t>Congregação Mariana – </a:t>
            </a:r>
            <a:r>
              <a:rPr lang="pt-BR" sz="3600" b="1" dirty="0" smtClean="0">
                <a:solidFill>
                  <a:prstClr val="black"/>
                </a:solidFill>
              </a:rPr>
              <a:t>Desvio Machado 19--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323614" y="979714"/>
            <a:ext cx="2677886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Anastácia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Edwiges</a:t>
            </a:r>
            <a:endParaRPr lang="pt-BR" sz="3600" b="1" dirty="0" smtClean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Esther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36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447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6" y="1242797"/>
            <a:ext cx="8255626" cy="536561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56008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94360" y="579922"/>
            <a:ext cx="11041380" cy="615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6300" b="1" dirty="0" smtClean="0">
                <a:solidFill>
                  <a:prstClr val="black"/>
                </a:solidFill>
              </a:rPr>
              <a:t>VISITAS  DE </a:t>
            </a:r>
          </a:p>
          <a:p>
            <a:pPr lvl="0" algn="ctr">
              <a:lnSpc>
                <a:spcPct val="90000"/>
              </a:lnSpc>
            </a:pPr>
            <a:r>
              <a:rPr lang="pt-BR" sz="6300" b="1" dirty="0" smtClean="0">
                <a:solidFill>
                  <a:prstClr val="black"/>
                </a:solidFill>
              </a:rPr>
              <a:t>RELIGIOSOS  AO  CASAL</a:t>
            </a:r>
          </a:p>
          <a:p>
            <a:pPr lvl="0" algn="ctr">
              <a:lnSpc>
                <a:spcPct val="90000"/>
              </a:lnSpc>
            </a:pPr>
            <a:endParaRPr lang="pt-BR" sz="40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6300" b="1" dirty="0" smtClean="0">
                <a:solidFill>
                  <a:prstClr val="black"/>
                </a:solidFill>
              </a:rPr>
              <a:t> CLEMENTE  RAYMUNDO </a:t>
            </a:r>
            <a:r>
              <a:rPr lang="pt-BR" sz="6300" b="1" dirty="0" err="1" smtClean="0">
                <a:solidFill>
                  <a:prstClr val="black"/>
                </a:solidFill>
              </a:rPr>
              <a:t>SAUTHIER</a:t>
            </a:r>
            <a:r>
              <a:rPr lang="pt-BR" sz="6300" b="1" dirty="0" smtClean="0">
                <a:solidFill>
                  <a:prstClr val="black"/>
                </a:solidFill>
              </a:rPr>
              <a:t>  </a:t>
            </a:r>
          </a:p>
          <a:p>
            <a:pPr lvl="0" algn="ctr">
              <a:lnSpc>
                <a:spcPct val="90000"/>
              </a:lnSpc>
            </a:pPr>
            <a:r>
              <a:rPr lang="pt-BR" sz="6300" b="1" dirty="0" smtClean="0">
                <a:solidFill>
                  <a:prstClr val="black"/>
                </a:solidFill>
              </a:rPr>
              <a:t>E  LUIZA  SERAFINA  </a:t>
            </a:r>
            <a:r>
              <a:rPr lang="pt-BR" sz="6300" b="1" dirty="0" err="1" smtClean="0">
                <a:solidFill>
                  <a:prstClr val="black"/>
                </a:solidFill>
              </a:rPr>
              <a:t>GEDOZ</a:t>
            </a:r>
            <a:r>
              <a:rPr lang="pt-BR" sz="6300" b="1" dirty="0" smtClean="0">
                <a:solidFill>
                  <a:prstClr val="black"/>
                </a:solidFill>
              </a:rPr>
              <a:t>  </a:t>
            </a:r>
            <a:r>
              <a:rPr lang="pt-BR" sz="6300" b="1" dirty="0" err="1" smtClean="0">
                <a:solidFill>
                  <a:prstClr val="black"/>
                </a:solidFill>
              </a:rPr>
              <a:t>SAUTHIER</a:t>
            </a:r>
            <a:endParaRPr lang="pt-BR" sz="6300" b="1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57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38590" y="573318"/>
            <a:ext cx="9914894" cy="618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/>
              <a:t>Sua Eminência o Cardeal </a:t>
            </a:r>
          </a:p>
          <a:p>
            <a:pPr algn="ctr">
              <a:lnSpc>
                <a:spcPct val="90000"/>
              </a:lnSpc>
            </a:pPr>
            <a:endParaRPr lang="pt-BR" sz="1000" b="1" dirty="0" smtClean="0"/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DOM VICENTE SCHERER,</a:t>
            </a:r>
          </a:p>
          <a:p>
            <a:pPr algn="ctr">
              <a:lnSpc>
                <a:spcPct val="90000"/>
              </a:lnSpc>
            </a:pPr>
            <a:r>
              <a:rPr lang="pt-BR" sz="1000" b="1" dirty="0" smtClean="0"/>
              <a:t>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da Arquidiocese de Porto Alegre,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em sua visita à Capela de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Santa Luiza, por ocasião das</a:t>
            </a:r>
          </a:p>
          <a:p>
            <a:pPr algn="ctr">
              <a:lnSpc>
                <a:spcPct val="90000"/>
              </a:lnSpc>
            </a:pPr>
            <a:r>
              <a:rPr lang="pt-BR" sz="1000" b="1" dirty="0" smtClean="0"/>
              <a:t>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Bodas de Ouro de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e Luiza Serafina Gedoz Sauthier,</a:t>
            </a:r>
          </a:p>
          <a:p>
            <a:pPr algn="ctr">
              <a:lnSpc>
                <a:spcPct val="90000"/>
              </a:lnSpc>
            </a:pPr>
            <a:endParaRPr lang="pt-BR" sz="1000" b="1" dirty="0" smtClean="0"/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sendo </a:t>
            </a:r>
            <a:r>
              <a:rPr lang="pt-BR" sz="4000" b="1" dirty="0"/>
              <a:t>recepcionado </a:t>
            </a:r>
            <a:r>
              <a:rPr lang="pt-BR" sz="4000" b="1" dirty="0" smtClean="0"/>
              <a:t>pelos jubilantes.</a:t>
            </a:r>
            <a:endParaRPr lang="pt-BR" sz="4000" b="1" dirty="0"/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 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88068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" y="232398"/>
            <a:ext cx="4437889" cy="641914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1509948"/>
            <a:ext cx="5342020" cy="514159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5406189" y="88019"/>
            <a:ext cx="636675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/>
              <a:t>Recepção à Dom Vicente pelo casal Raymundo e Luiza Gedoz Sauthier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3624429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127" y="1641500"/>
            <a:ext cx="8855241" cy="504615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77516" y="64210"/>
            <a:ext cx="1137385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500" b="1" dirty="0" smtClean="0"/>
              <a:t>Foto em frente à Igreja São João Nepomuceno em Santa Luiza, registrando a visita do </a:t>
            </a:r>
          </a:p>
          <a:p>
            <a:pPr algn="ctr">
              <a:lnSpc>
                <a:spcPct val="90000"/>
              </a:lnSpc>
            </a:pPr>
            <a:r>
              <a:rPr lang="pt-BR" sz="3500" b="1" dirty="0" smtClean="0"/>
              <a:t>Cardeal Dom Vicente Scherer - 1973</a:t>
            </a:r>
            <a:endParaRPr lang="pt-BR" sz="35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128337" y="1359804"/>
            <a:ext cx="2839451" cy="546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700" i="1" dirty="0" smtClean="0"/>
              <a:t>À esq.:</a:t>
            </a:r>
          </a:p>
          <a:p>
            <a:pPr algn="ctr">
              <a:lnSpc>
                <a:spcPct val="90000"/>
              </a:lnSpc>
            </a:pPr>
            <a:r>
              <a:rPr lang="pt-BR" sz="2700" dirty="0" smtClean="0"/>
              <a:t>Calixto Bisinella, então Prefeito Municipal de CB, </a:t>
            </a:r>
          </a:p>
          <a:p>
            <a:pPr algn="ctr">
              <a:lnSpc>
                <a:spcPct val="90000"/>
              </a:lnSpc>
            </a:pPr>
            <a:r>
              <a:rPr lang="pt-BR" sz="2700" dirty="0" smtClean="0"/>
              <a:t>o prof.</a:t>
            </a:r>
          </a:p>
          <a:p>
            <a:pPr algn="ctr">
              <a:lnSpc>
                <a:spcPct val="90000"/>
              </a:lnSpc>
            </a:pPr>
            <a:r>
              <a:rPr lang="pt-BR" sz="2700" dirty="0" smtClean="0"/>
              <a:t> Italvino Richetti, </a:t>
            </a:r>
          </a:p>
          <a:p>
            <a:pPr algn="ctr">
              <a:lnSpc>
                <a:spcPct val="90000"/>
              </a:lnSpc>
            </a:pPr>
            <a:r>
              <a:rPr lang="pt-BR" sz="2700" dirty="0" smtClean="0"/>
              <a:t>Ampélio </a:t>
            </a:r>
          </a:p>
          <a:p>
            <a:pPr algn="ctr">
              <a:lnSpc>
                <a:spcPct val="90000"/>
              </a:lnSpc>
            </a:pPr>
            <a:r>
              <a:rPr lang="pt-BR" sz="2700" dirty="0" smtClean="0"/>
              <a:t>Carlotto e Emílio José Sauthier</a:t>
            </a:r>
          </a:p>
          <a:p>
            <a:pPr algn="ctr">
              <a:lnSpc>
                <a:spcPct val="90000"/>
              </a:lnSpc>
            </a:pPr>
            <a:endParaRPr lang="pt-BR" sz="1000" dirty="0"/>
          </a:p>
          <a:p>
            <a:pPr>
              <a:lnSpc>
                <a:spcPct val="90000"/>
              </a:lnSpc>
            </a:pPr>
            <a:r>
              <a:rPr lang="pt-BR" sz="2700" i="1" dirty="0" smtClean="0"/>
              <a:t>À dir.:</a:t>
            </a:r>
          </a:p>
          <a:p>
            <a:pPr algn="ctr">
              <a:lnSpc>
                <a:spcPct val="90000"/>
              </a:lnSpc>
            </a:pPr>
            <a:r>
              <a:rPr lang="pt-BR" sz="2700" dirty="0" smtClean="0"/>
              <a:t>Clemente, Luiza, e Pe. Ademar Agostinho Sauthier</a:t>
            </a:r>
            <a:endParaRPr lang="pt-BR" sz="2700" dirty="0"/>
          </a:p>
        </p:txBody>
      </p:sp>
    </p:spTree>
    <p:extLst>
      <p:ext uri="{BB962C8B-B14F-4D97-AF65-F5344CB8AC3E}">
        <p14:creationId xmlns:p14="http://schemas.microsoft.com/office/powerpoint/2010/main" val="4217068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41" y="1365298"/>
            <a:ext cx="8734818" cy="525355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81641" y="160421"/>
            <a:ext cx="11649938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Dom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Vicente </a:t>
            </a:r>
            <a:r>
              <a:rPr lang="pt-BR" sz="3200" b="1" dirty="0" smtClean="0">
                <a:latin typeface="Bookman Old Style" panose="02050604050505020204" pitchFamily="18" charset="0"/>
              </a:rPr>
              <a:t>Scherer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confraternizando com Clemente</a:t>
            </a: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Raymundo,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Luiza Gedoz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 e a Ir. Cacilda</a:t>
            </a:r>
            <a:r>
              <a:rPr lang="pt-BR" sz="3200" b="1" dirty="0" smtClean="0">
                <a:solidFill>
                  <a:prstClr val="black"/>
                </a:solidFill>
              </a:rPr>
              <a:t> 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116460" y="1277650"/>
            <a:ext cx="2915119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Mercedes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no salão da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Capela de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São João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Nepomuceno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</a:t>
            </a: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1973</a:t>
            </a: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27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93627" y="181619"/>
            <a:ext cx="11998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 RELIGIOSIDADE - CLEMENTE E LUIZA COM O </a:t>
            </a:r>
          </a:p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CARDEAL DOM VICENTE SCHERER</a:t>
            </a:r>
            <a:endParaRPr lang="pt-BR" sz="3000" dirty="0">
              <a:solidFill>
                <a:schemeClr val="accent2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72" y="1160348"/>
            <a:ext cx="8557069" cy="55937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27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78" y="231431"/>
            <a:ext cx="5308333" cy="642724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919537" y="914400"/>
            <a:ext cx="5759116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/>
              <a:t>Cônego Pedro Alfredo </a:t>
            </a:r>
            <a:r>
              <a:rPr lang="pt-BR" sz="4000" b="1" dirty="0" smtClean="0"/>
              <a:t>Gaspary</a:t>
            </a:r>
          </a:p>
          <a:p>
            <a:pPr>
              <a:lnSpc>
                <a:spcPct val="90000"/>
              </a:lnSpc>
            </a:pPr>
            <a:endParaRPr lang="pt-BR" sz="4000" dirty="0"/>
          </a:p>
          <a:p>
            <a:pPr algn="ctr">
              <a:lnSpc>
                <a:spcPct val="90000"/>
              </a:lnSpc>
            </a:pPr>
            <a:r>
              <a:rPr lang="pt-BR" sz="4000" dirty="0" smtClean="0"/>
              <a:t> </a:t>
            </a:r>
            <a:r>
              <a:rPr lang="pt-BR" sz="4000" dirty="0"/>
              <a:t>Pároco </a:t>
            </a:r>
            <a:r>
              <a:rPr lang="pt-BR" sz="4000" dirty="0" smtClean="0"/>
              <a:t>da Igreja ‘Nossa Senhora da Conceição’ de São Vendelino.</a:t>
            </a:r>
          </a:p>
          <a:p>
            <a:pPr algn="ctr">
              <a:lnSpc>
                <a:spcPct val="90000"/>
              </a:lnSpc>
            </a:pPr>
            <a:endParaRPr lang="pt-BR" sz="1200" dirty="0"/>
          </a:p>
          <a:p>
            <a:pPr algn="ctr">
              <a:lnSpc>
                <a:spcPct val="90000"/>
              </a:lnSpc>
            </a:pPr>
            <a:r>
              <a:rPr lang="pt-BR" sz="4000" dirty="0" smtClean="0"/>
              <a:t> Período de 1923 </a:t>
            </a:r>
            <a:r>
              <a:rPr lang="pt-BR" sz="4000" dirty="0"/>
              <a:t>a 1960.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68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1447195"/>
            <a:ext cx="3781218" cy="521238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285130" y="1588168"/>
            <a:ext cx="3101788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pt-BR" dirty="0" smtClean="0"/>
          </a:p>
          <a:p>
            <a:pPr algn="ctr">
              <a:lnSpc>
                <a:spcPct val="90000"/>
              </a:lnSpc>
            </a:pPr>
            <a:endParaRPr lang="pt-BR" dirty="0" smtClean="0"/>
          </a:p>
          <a:p>
            <a:pPr algn="ctr">
              <a:lnSpc>
                <a:spcPct val="90000"/>
              </a:lnSpc>
            </a:pPr>
            <a:r>
              <a:rPr lang="pt-BR" dirty="0" smtClean="0"/>
              <a:t> </a:t>
            </a:r>
            <a:r>
              <a:rPr lang="pt-BR" sz="3200" dirty="0" smtClean="0"/>
              <a:t>Coadjutores </a:t>
            </a:r>
            <a:r>
              <a:rPr lang="pt-BR" sz="3200" dirty="0"/>
              <a:t>na </a:t>
            </a:r>
            <a:r>
              <a:rPr lang="pt-BR" sz="3200" dirty="0" smtClean="0"/>
              <a:t>Paróquia Nossa Senhora da Conceição de </a:t>
            </a:r>
            <a:r>
              <a:rPr lang="pt-BR" sz="3200" dirty="0"/>
              <a:t>São </a:t>
            </a:r>
            <a:r>
              <a:rPr lang="pt-BR" sz="3200" dirty="0" smtClean="0"/>
              <a:t>Vendelino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88758" y="329966"/>
            <a:ext cx="3646852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700" b="1" dirty="0">
                <a:solidFill>
                  <a:prstClr val="black"/>
                </a:solidFill>
              </a:rPr>
              <a:t>Padre Oscar João </a:t>
            </a:r>
            <a:r>
              <a:rPr lang="pt-BR" sz="3700" b="1" dirty="0" smtClean="0">
                <a:solidFill>
                  <a:prstClr val="black"/>
                </a:solidFill>
              </a:rPr>
              <a:t>Colling</a:t>
            </a:r>
            <a:endParaRPr lang="pt-BR" sz="3700" dirty="0">
              <a:solidFill>
                <a:schemeClr val="accent2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065" y="1447195"/>
            <a:ext cx="3806385" cy="521238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CaixaDeTexto 7"/>
          <p:cNvSpPr txBox="1"/>
          <p:nvPr/>
        </p:nvSpPr>
        <p:spPr>
          <a:xfrm>
            <a:off x="7716252" y="307006"/>
            <a:ext cx="4329744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700" b="1" dirty="0">
                <a:solidFill>
                  <a:prstClr val="black"/>
                </a:solidFill>
              </a:rPr>
              <a:t>Padre Hugo </a:t>
            </a:r>
            <a:r>
              <a:rPr lang="pt-BR" sz="3700" b="1" dirty="0" smtClean="0">
                <a:solidFill>
                  <a:prstClr val="black"/>
                </a:solidFill>
              </a:rPr>
              <a:t>Orth</a:t>
            </a:r>
          </a:p>
          <a:p>
            <a:pPr algn="ctr">
              <a:lnSpc>
                <a:spcPct val="90000"/>
              </a:lnSpc>
            </a:pPr>
            <a:r>
              <a:rPr lang="pt-BR" sz="3700" b="1" dirty="0" smtClean="0"/>
              <a:t>1947</a:t>
            </a:r>
            <a:endParaRPr lang="pt-BR" sz="3700" b="1" dirty="0"/>
          </a:p>
        </p:txBody>
      </p:sp>
    </p:spTree>
    <p:extLst>
      <p:ext uri="{BB962C8B-B14F-4D97-AF65-F5344CB8AC3E}">
        <p14:creationId xmlns:p14="http://schemas.microsoft.com/office/powerpoint/2010/main" val="1196452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2473</Words>
  <Application>Microsoft Office PowerPoint</Application>
  <PresentationFormat>Widescreen</PresentationFormat>
  <Paragraphs>419</Paragraphs>
  <Slides>52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58" baseType="lpstr">
      <vt:lpstr>Arial</vt:lpstr>
      <vt:lpstr>Bookman Old Style</vt:lpstr>
      <vt:lpstr>Calibri</vt:lpstr>
      <vt:lpstr>Georgia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2024-12-14T01:22:32Z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