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78"/>
  </p:notesMasterIdLst>
  <p:handoutMasterIdLst>
    <p:handoutMasterId r:id="rId79"/>
  </p:handoutMasterIdLst>
  <p:sldIdLst>
    <p:sldId id="261" r:id="rId3"/>
    <p:sldId id="343" r:id="rId4"/>
    <p:sldId id="262" r:id="rId5"/>
    <p:sldId id="264" r:id="rId6"/>
    <p:sldId id="263" r:id="rId7"/>
    <p:sldId id="266" r:id="rId8"/>
    <p:sldId id="265" r:id="rId9"/>
    <p:sldId id="276" r:id="rId10"/>
    <p:sldId id="271" r:id="rId11"/>
    <p:sldId id="272" r:id="rId12"/>
    <p:sldId id="273" r:id="rId13"/>
    <p:sldId id="274" r:id="rId14"/>
    <p:sldId id="268" r:id="rId15"/>
    <p:sldId id="277" r:id="rId16"/>
    <p:sldId id="269" r:id="rId17"/>
    <p:sldId id="278" r:id="rId18"/>
    <p:sldId id="284" r:id="rId19"/>
    <p:sldId id="279" r:id="rId20"/>
    <p:sldId id="280" r:id="rId21"/>
    <p:sldId id="282" r:id="rId22"/>
    <p:sldId id="285" r:id="rId23"/>
    <p:sldId id="291" r:id="rId24"/>
    <p:sldId id="281" r:id="rId25"/>
    <p:sldId id="287" r:id="rId26"/>
    <p:sldId id="288" r:id="rId27"/>
    <p:sldId id="292" r:id="rId28"/>
    <p:sldId id="293" r:id="rId29"/>
    <p:sldId id="289" r:id="rId30"/>
    <p:sldId id="290" r:id="rId31"/>
    <p:sldId id="286" r:id="rId32"/>
    <p:sldId id="294" r:id="rId33"/>
    <p:sldId id="296" r:id="rId34"/>
    <p:sldId id="295" r:id="rId35"/>
    <p:sldId id="297" r:id="rId36"/>
    <p:sldId id="298" r:id="rId37"/>
    <p:sldId id="299" r:id="rId38"/>
    <p:sldId id="300" r:id="rId39"/>
    <p:sldId id="301" r:id="rId40"/>
    <p:sldId id="303" r:id="rId41"/>
    <p:sldId id="302" r:id="rId42"/>
    <p:sldId id="307" r:id="rId43"/>
    <p:sldId id="304" r:id="rId44"/>
    <p:sldId id="305" r:id="rId45"/>
    <p:sldId id="308" r:id="rId46"/>
    <p:sldId id="306" r:id="rId47"/>
    <p:sldId id="311" r:id="rId48"/>
    <p:sldId id="309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25" r:id="rId57"/>
    <p:sldId id="319" r:id="rId58"/>
    <p:sldId id="320" r:id="rId59"/>
    <p:sldId id="321" r:id="rId60"/>
    <p:sldId id="326" r:id="rId61"/>
    <p:sldId id="322" r:id="rId62"/>
    <p:sldId id="323" r:id="rId63"/>
    <p:sldId id="327" r:id="rId64"/>
    <p:sldId id="331" r:id="rId65"/>
    <p:sldId id="328" r:id="rId66"/>
    <p:sldId id="329" r:id="rId67"/>
    <p:sldId id="339" r:id="rId68"/>
    <p:sldId id="332" r:id="rId69"/>
    <p:sldId id="334" r:id="rId70"/>
    <p:sldId id="335" r:id="rId71"/>
    <p:sldId id="336" r:id="rId72"/>
    <p:sldId id="337" r:id="rId73"/>
    <p:sldId id="338" r:id="rId74"/>
    <p:sldId id="340" r:id="rId75"/>
    <p:sldId id="341" r:id="rId76"/>
    <p:sldId id="342" r:id="rId7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890" autoAdjust="0"/>
  </p:normalViewPr>
  <p:slideViewPr>
    <p:cSldViewPr snapToGrid="0">
      <p:cViewPr varScale="1">
        <p:scale>
          <a:sx n="54" d="100"/>
          <a:sy n="54" d="100"/>
        </p:scale>
        <p:origin x="138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28/02/2025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28/02/2025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191717"/>
            <a:ext cx="12192000" cy="657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7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PESQUISAS GENEALÓGICAS </a:t>
            </a:r>
          </a:p>
          <a:p>
            <a:pPr algn="ctr">
              <a:lnSpc>
                <a:spcPct val="90000"/>
              </a:lnSpc>
            </a:pPr>
            <a:r>
              <a:rPr lang="pt-BR" sz="7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EM  CARTÓRIOS </a:t>
            </a:r>
          </a:p>
          <a:p>
            <a:pPr algn="ctr">
              <a:lnSpc>
                <a:spcPct val="90000"/>
              </a:lnSpc>
            </a:pPr>
            <a:r>
              <a:rPr lang="pt-BR" sz="7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E  IGREJAS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* FAMÍLIAS </a:t>
            </a:r>
            <a:r>
              <a:rPr lang="pt-BR" sz="7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*</a:t>
            </a:r>
          </a:p>
          <a:p>
            <a:pPr marL="4800600" lvl="8" indent="-1143000" algn="r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t-BR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                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Pesquisadores: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Adonis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Valdir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Fauth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e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                         Pe. Ademar Agostinho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Sauthier</a:t>
            </a:r>
            <a:endParaRPr lang="pt-BR" sz="34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1" y="286871"/>
            <a:ext cx="5372197" cy="63290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388" y="286871"/>
            <a:ext cx="5600069" cy="63290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3129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19269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BAYS</a:t>
            </a:r>
            <a:r>
              <a:rPr lang="pt-BR" sz="9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BLANGER</a:t>
            </a:r>
            <a:r>
              <a:rPr lang="pt-BR" sz="9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 –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GUEX</a:t>
            </a:r>
            <a:endParaRPr lang="pt-BR" sz="98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pt-BR" sz="40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8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34510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2" y="266700"/>
            <a:ext cx="4673687" cy="63627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99" y="266700"/>
            <a:ext cx="4849653" cy="63627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931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02" y="361950"/>
            <a:ext cx="4953995" cy="617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61950"/>
            <a:ext cx="4629149" cy="617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132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40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9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BRUCHEZ</a:t>
            </a:r>
            <a:endParaRPr lang="pt-BR" sz="98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3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8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65768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19" y="285750"/>
            <a:ext cx="4892561" cy="62674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417" y="285750"/>
            <a:ext cx="4920266" cy="62674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6929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40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9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BONDAN</a:t>
            </a:r>
            <a:endParaRPr lang="pt-BR" sz="98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3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8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190992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402" y="407506"/>
            <a:ext cx="4885646" cy="60926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49" y="407506"/>
            <a:ext cx="4786872" cy="60926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9974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29" y="318051"/>
            <a:ext cx="4986570" cy="62815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820" y="318051"/>
            <a:ext cx="4948566" cy="62616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1538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9" y="357807"/>
            <a:ext cx="4875469" cy="6221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86" y="357812"/>
            <a:ext cx="4986570" cy="62218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5805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44" y="357806"/>
            <a:ext cx="4986570" cy="61423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46" y="392593"/>
            <a:ext cx="4937760" cy="61075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3029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7233">
            <a:off x="3556953" y="526643"/>
            <a:ext cx="4878683" cy="60791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1049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40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9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BURNIER</a:t>
            </a:r>
            <a:endParaRPr lang="pt-BR" sz="9800" b="1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pt-BR" sz="3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88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37048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98" y="377683"/>
            <a:ext cx="4920266" cy="62020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73" y="377683"/>
            <a:ext cx="4810747" cy="62020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3646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90" y="337930"/>
            <a:ext cx="4895968" cy="62020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84" y="337930"/>
            <a:ext cx="4986570" cy="62020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4009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COMBY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213715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58" y="377687"/>
            <a:ext cx="4962144" cy="61324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093" y="377687"/>
            <a:ext cx="4920266" cy="61324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0847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2" y="409889"/>
            <a:ext cx="4837393" cy="61571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241" y="389107"/>
            <a:ext cx="4962144" cy="61907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0185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54" y="374072"/>
            <a:ext cx="4927107" cy="61722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369" y="374072"/>
            <a:ext cx="4916603" cy="61722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9661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7818" y="215920"/>
            <a:ext cx="619298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COTTET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</a:t>
            </a: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em Barão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992" y="415636"/>
            <a:ext cx="4944563" cy="60881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0507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19269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DENICOL</a:t>
            </a: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DENICOL-BAYS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43174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8" y="374071"/>
            <a:ext cx="4875469" cy="61098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28" y="353291"/>
            <a:ext cx="5004321" cy="61306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6775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98" y="353292"/>
            <a:ext cx="4899427" cy="61514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96" y="353293"/>
            <a:ext cx="4885320" cy="61514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6002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7" y="353292"/>
            <a:ext cx="4875469" cy="61929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405" y="353292"/>
            <a:ext cx="4895968" cy="61929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7483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857094" y="215920"/>
            <a:ext cx="733490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</a:rPr>
              <a:t>+ </a:t>
            </a: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ZUBELDIA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</a:t>
            </a: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em </a:t>
            </a:r>
            <a:r>
              <a:rPr kumimoji="0" lang="pt-BR" sz="8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S.Vendelino</a:t>
            </a:r>
            <a:endParaRPr kumimoji="0" lang="pt-BR" sz="8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1" y="371562"/>
            <a:ext cx="4487442" cy="61459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2905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19269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DUPONT,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DUPONT-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BAYS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70149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05" y="350197"/>
            <a:ext cx="4878683" cy="6206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90" y="350197"/>
            <a:ext cx="4986570" cy="6206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4500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81" y="329184"/>
            <a:ext cx="4986570" cy="62528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900" y="329184"/>
            <a:ext cx="4986570" cy="6271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2895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61" y="300001"/>
            <a:ext cx="4986570" cy="62653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66" y="269473"/>
            <a:ext cx="4986570" cy="63264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1378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86" y="287619"/>
            <a:ext cx="4986570" cy="63143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62" y="287619"/>
            <a:ext cx="4986570" cy="63143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2475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GEDOZ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301162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17" y="282625"/>
            <a:ext cx="4986570" cy="63509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422" y="282625"/>
            <a:ext cx="4986570" cy="63509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78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4" y="357448"/>
            <a:ext cx="4986570" cy="62428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171" y="315884"/>
            <a:ext cx="4986570" cy="62844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9852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0" y="295100"/>
            <a:ext cx="4986570" cy="62677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730" y="295101"/>
            <a:ext cx="4986570" cy="62677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0651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2" y="299260"/>
            <a:ext cx="4986570" cy="62428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46" y="299261"/>
            <a:ext cx="4986570" cy="62428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9577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382387"/>
            <a:ext cx="4986570" cy="61846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798" y="382388"/>
            <a:ext cx="4986570" cy="61846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6287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77" y="305492"/>
            <a:ext cx="4985733" cy="62802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71" y="305492"/>
            <a:ext cx="4986570" cy="62802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434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19269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GIOT</a:t>
            </a: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LANAZ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67169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36" y="515389"/>
            <a:ext cx="4986570" cy="60682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444" y="515388"/>
            <a:ext cx="5014044" cy="60682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151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lang="pt-BR" sz="9800" b="1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JORIS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106235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6" y="399008"/>
            <a:ext cx="4986570" cy="61514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44" y="399008"/>
            <a:ext cx="4986570" cy="61347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0841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5" y="336666"/>
            <a:ext cx="4986570" cy="62179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423" y="336666"/>
            <a:ext cx="4986570" cy="62179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7027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lang="pt-BR" sz="9800" b="1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MICHAUD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40158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2" y="415636"/>
            <a:ext cx="4986570" cy="61514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793" y="415636"/>
            <a:ext cx="4986570" cy="61514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8053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PRIMMAZ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414753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" y="315885"/>
            <a:ext cx="4986570" cy="62677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041" y="315886"/>
            <a:ext cx="4986819" cy="62677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7052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90" y="282632"/>
            <a:ext cx="4986570" cy="63342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50" y="282630"/>
            <a:ext cx="4986570" cy="63342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0128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32" y="349132"/>
            <a:ext cx="4986570" cy="62179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47" y="332507"/>
            <a:ext cx="4986570" cy="62179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9733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45" y="315882"/>
            <a:ext cx="4986570" cy="6251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57" y="263128"/>
            <a:ext cx="4986570" cy="63039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789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61" y="299257"/>
            <a:ext cx="4986570" cy="62511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908" y="299258"/>
            <a:ext cx="4987095" cy="62511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1018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09" y="351694"/>
            <a:ext cx="4986570" cy="62073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169" y="345298"/>
            <a:ext cx="4986570" cy="61258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5393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09" y="263771"/>
            <a:ext cx="4986570" cy="62952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513" y="263771"/>
            <a:ext cx="4986570" cy="62952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375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1369">
            <a:off x="3673054" y="352430"/>
            <a:ext cx="4986570" cy="617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2525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REUSE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238683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05" y="369277"/>
            <a:ext cx="4986570" cy="6207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46" y="369277"/>
            <a:ext cx="4986570" cy="6207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4672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53" y="351693"/>
            <a:ext cx="4986570" cy="61897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59" y="351693"/>
            <a:ext cx="4986570" cy="61721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4678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93" y="334110"/>
            <a:ext cx="4986570" cy="62425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57" y="334110"/>
            <a:ext cx="4986570" cy="62425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712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RODUIT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33445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8" y="315879"/>
            <a:ext cx="4986570" cy="62677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42" y="332504"/>
            <a:ext cx="4986570" cy="62511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4917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31" y="299257"/>
            <a:ext cx="4986570" cy="63010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46" y="299257"/>
            <a:ext cx="4986570" cy="63010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3689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3166">
            <a:off x="4175648" y="632069"/>
            <a:ext cx="4684492" cy="55924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841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19269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SAUTHIER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800" b="1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- </a:t>
            </a:r>
            <a:r>
              <a:rPr lang="pt-BR" sz="9800" b="1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CHARRAT</a:t>
            </a:r>
            <a:r>
              <a:rPr lang="pt-BR" sz="9800" b="1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 -</a:t>
            </a: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77044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29" y="182880"/>
            <a:ext cx="498657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73" y="182880"/>
            <a:ext cx="49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5" y="365759"/>
            <a:ext cx="498657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91" y="498763"/>
            <a:ext cx="49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15920"/>
            <a:ext cx="119269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</a:t>
            </a:r>
            <a:r>
              <a:rPr kumimoji="0" lang="pt-BR" sz="9800" b="1" i="0" u="none" strike="noStrike" kern="1200" cap="none" spc="0" normalizeH="0" baseline="0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SAUTHIER</a:t>
            </a:r>
            <a:endParaRPr kumimoji="0" lang="pt-BR" sz="98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800" b="1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- </a:t>
            </a:r>
            <a:r>
              <a:rPr lang="pt-BR" sz="9800" b="1" noProof="0" dirty="0" err="1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SAXON</a:t>
            </a:r>
            <a:r>
              <a:rPr lang="pt-BR" sz="9800" b="1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latin typeface="Bookman Old Style" panose="02050604050505020204" pitchFamily="18" charset="0"/>
              </a:rPr>
              <a:t> -</a:t>
            </a:r>
            <a:r>
              <a:rPr kumimoji="0" lang="pt-BR" sz="9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1" i="0" u="none" strike="noStrike" kern="1200" cap="none" spc="0" normalizeH="0" baseline="0" noProof="0" dirty="0" smtClean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A25A12"/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A25A12"/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Nascimentos em Barão</a:t>
            </a:r>
          </a:p>
        </p:txBody>
      </p:sp>
    </p:spTree>
    <p:extLst>
      <p:ext uri="{BB962C8B-B14F-4D97-AF65-F5344CB8AC3E}">
        <p14:creationId xmlns:p14="http://schemas.microsoft.com/office/powerpoint/2010/main" val="422840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27" y="304801"/>
            <a:ext cx="4986570" cy="62573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867" y="304801"/>
            <a:ext cx="4986570" cy="62573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384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19904"/>
            <a:ext cx="4986570" cy="6114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835" y="381804"/>
            <a:ext cx="4986570" cy="6114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9656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1" y="308958"/>
            <a:ext cx="4986570" cy="62632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17" y="308957"/>
            <a:ext cx="4987636" cy="62442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533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53" y="400050"/>
            <a:ext cx="4986570" cy="60980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55" y="400050"/>
            <a:ext cx="4986570" cy="61361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514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03" y="342900"/>
            <a:ext cx="4986570" cy="61150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672" y="378229"/>
            <a:ext cx="4986570" cy="61368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4872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13" y="430184"/>
            <a:ext cx="4986570" cy="60658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77" y="430184"/>
            <a:ext cx="4986570" cy="60658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392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51" y="342900"/>
            <a:ext cx="4986570" cy="61801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315" y="353983"/>
            <a:ext cx="4986570" cy="61801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3938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57" y="332509"/>
            <a:ext cx="4986570" cy="62206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57" y="332509"/>
            <a:ext cx="4645941" cy="62206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684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331">
            <a:off x="2887622" y="469524"/>
            <a:ext cx="4176919" cy="59723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7736301" y="847898"/>
            <a:ext cx="37851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6000" b="1" dirty="0" smtClean="0">
                <a:latin typeface="Bookman Old Style" panose="02050604050505020204" pitchFamily="18" charset="0"/>
              </a:rPr>
              <a:t> + </a:t>
            </a:r>
          </a:p>
          <a:p>
            <a:pPr algn="ctr">
              <a:lnSpc>
                <a:spcPct val="90000"/>
              </a:lnSpc>
            </a:pPr>
            <a:r>
              <a:rPr lang="pt-BR" sz="6000" b="1" dirty="0" err="1" smtClean="0">
                <a:latin typeface="Bookman Old Style" panose="02050604050505020204" pitchFamily="18" charset="0"/>
              </a:rPr>
              <a:t>Haefliger</a:t>
            </a:r>
            <a:r>
              <a:rPr lang="pt-BR" sz="6000" b="1" dirty="0" smtClean="0">
                <a:latin typeface="Bookman Old Style" panose="02050604050505020204" pitchFamily="18" charset="0"/>
              </a:rPr>
              <a:t> + </a:t>
            </a:r>
          </a:p>
          <a:p>
            <a:pPr algn="ctr">
              <a:lnSpc>
                <a:spcPct val="90000"/>
              </a:lnSpc>
            </a:pPr>
            <a:r>
              <a:rPr lang="pt-BR" sz="6000" b="1" dirty="0" err="1" smtClean="0">
                <a:latin typeface="Bookman Old Style" panose="02050604050505020204" pitchFamily="18" charset="0"/>
              </a:rPr>
              <a:t>Aebi</a:t>
            </a:r>
            <a:endParaRPr lang="pt-BR" sz="6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6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167</Words>
  <Application>Microsoft Office PowerPoint</Application>
  <PresentationFormat>Widescreen</PresentationFormat>
  <Paragraphs>81</Paragraphs>
  <Slides>75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75</vt:i4>
      </vt:variant>
    </vt:vector>
  </HeadingPairs>
  <TitlesOfParts>
    <vt:vector size="79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2025-02-28T21:21:20Z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