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56"/>
  </p:notesMasterIdLst>
  <p:handoutMasterIdLst>
    <p:handoutMasterId r:id="rId57"/>
  </p:handoutMasterIdLst>
  <p:sldIdLst>
    <p:sldId id="261" r:id="rId3"/>
    <p:sldId id="381" r:id="rId4"/>
    <p:sldId id="380" r:id="rId5"/>
    <p:sldId id="377" r:id="rId6"/>
    <p:sldId id="378" r:id="rId7"/>
    <p:sldId id="379" r:id="rId8"/>
    <p:sldId id="382" r:id="rId9"/>
    <p:sldId id="383" r:id="rId10"/>
    <p:sldId id="384" r:id="rId11"/>
    <p:sldId id="385" r:id="rId12"/>
    <p:sldId id="386" r:id="rId13"/>
    <p:sldId id="387" r:id="rId14"/>
    <p:sldId id="388" r:id="rId15"/>
    <p:sldId id="389" r:id="rId16"/>
    <p:sldId id="390" r:id="rId17"/>
    <p:sldId id="391" r:id="rId18"/>
    <p:sldId id="394" r:id="rId19"/>
    <p:sldId id="396" r:id="rId20"/>
    <p:sldId id="397" r:id="rId21"/>
    <p:sldId id="398" r:id="rId22"/>
    <p:sldId id="399" r:id="rId23"/>
    <p:sldId id="400" r:id="rId24"/>
    <p:sldId id="401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18" r:id="rId41"/>
    <p:sldId id="419" r:id="rId42"/>
    <p:sldId id="420" r:id="rId43"/>
    <p:sldId id="421" r:id="rId44"/>
    <p:sldId id="422" r:id="rId45"/>
    <p:sldId id="423" r:id="rId46"/>
    <p:sldId id="424" r:id="rId47"/>
    <p:sldId id="425" r:id="rId48"/>
    <p:sldId id="426" r:id="rId49"/>
    <p:sldId id="427" r:id="rId50"/>
    <p:sldId id="428" r:id="rId51"/>
    <p:sldId id="429" r:id="rId52"/>
    <p:sldId id="430" r:id="rId53"/>
    <p:sldId id="431" r:id="rId54"/>
    <p:sldId id="432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813" autoAdjust="0"/>
  </p:normalViewPr>
  <p:slideViewPr>
    <p:cSldViewPr snapToGrid="0">
      <p:cViewPr varScale="1">
        <p:scale>
          <a:sx n="51" d="100"/>
          <a:sy n="51" d="100"/>
        </p:scale>
        <p:origin x="150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28/12/2024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28/12/2024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28/12/2024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27529" y="949234"/>
            <a:ext cx="10900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/>
              <a:t>VISITAS À SUÍÇA</a:t>
            </a: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9" y="302454"/>
            <a:ext cx="9410701" cy="632997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1141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" y="333756"/>
            <a:ext cx="9253222" cy="62575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115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95" y="247650"/>
            <a:ext cx="9533938" cy="64389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5098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374" y="381000"/>
            <a:ext cx="9721248" cy="6248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7738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27" y="247650"/>
            <a:ext cx="9377555" cy="64282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4561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33" y="388746"/>
            <a:ext cx="8643367" cy="60788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3810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35" y="231767"/>
            <a:ext cx="6222065" cy="64290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7906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81053"/>
            <a:ext cx="6229350" cy="63479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0684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1693">
            <a:off x="1818904" y="605357"/>
            <a:ext cx="4361091" cy="56137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7462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69" y="422728"/>
            <a:ext cx="4195481" cy="599712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8349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52" y="407768"/>
            <a:ext cx="4536948" cy="606923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4886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2" y="400051"/>
            <a:ext cx="4687998" cy="60852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4348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59" y="419100"/>
            <a:ext cx="8382241" cy="60388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291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415689"/>
            <a:ext cx="9325582" cy="604226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2470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368382"/>
            <a:ext cx="4648200" cy="615735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979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08" y="228601"/>
            <a:ext cx="4165092" cy="642137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677" y="228602"/>
            <a:ext cx="4363241" cy="642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1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6" y="392556"/>
            <a:ext cx="9023604" cy="60653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0049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438150"/>
            <a:ext cx="8267026" cy="6019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1222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" y="419100"/>
            <a:ext cx="8865870" cy="60228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1292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" y="259682"/>
            <a:ext cx="4251960" cy="62554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7133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72" y="457200"/>
            <a:ext cx="8364617" cy="59923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4558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58" y="397336"/>
            <a:ext cx="4336542" cy="61078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071" y="416385"/>
            <a:ext cx="4262826" cy="61459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9437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97" y="458724"/>
            <a:ext cx="8485443" cy="59420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0572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12" y="1905000"/>
            <a:ext cx="392277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9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088" y="1126236"/>
            <a:ext cx="3163824" cy="460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1895856"/>
            <a:ext cx="4648200" cy="306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6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419100"/>
            <a:ext cx="4189616" cy="60845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637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052" y="1926336"/>
            <a:ext cx="4501896" cy="300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3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284" y="1847088"/>
            <a:ext cx="4599432" cy="316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808" y="1144524"/>
            <a:ext cx="3072384" cy="456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5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472" y="1627632"/>
            <a:ext cx="5401056" cy="36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68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460" y="1682496"/>
            <a:ext cx="4831080" cy="349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2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240" y="1181100"/>
            <a:ext cx="301752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5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032" y="1162812"/>
            <a:ext cx="6345936" cy="453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2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672" y="1722120"/>
            <a:ext cx="5248656" cy="341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7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182624"/>
            <a:ext cx="6400800" cy="449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4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584" y="1199388"/>
            <a:ext cx="6656832" cy="445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2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448" y="1173480"/>
            <a:ext cx="6547104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0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728" y="1199388"/>
            <a:ext cx="6638544" cy="445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1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872" y="1182624"/>
            <a:ext cx="6620256" cy="449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3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624" y="1409700"/>
            <a:ext cx="6016752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90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584" y="1226820"/>
            <a:ext cx="6656832" cy="44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9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584" y="1181100"/>
            <a:ext cx="6656832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4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584" y="1173480"/>
            <a:ext cx="6656832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9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872" y="1171956"/>
            <a:ext cx="6620256" cy="451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3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584" y="1173480"/>
            <a:ext cx="6656832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2" y="409956"/>
            <a:ext cx="8841908" cy="60289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5057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" y="410718"/>
            <a:ext cx="8911591" cy="605658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563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99" y="457200"/>
            <a:ext cx="8821089" cy="59817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7422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26" y="457200"/>
            <a:ext cx="8465138" cy="59504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715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" y="400050"/>
            <a:ext cx="8971524" cy="60670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2202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04" y="392430"/>
            <a:ext cx="8855516" cy="60845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4866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3</Words>
  <Application>Microsoft Office PowerPoint</Application>
  <PresentationFormat>Widescreen</PresentationFormat>
  <Paragraphs>1</Paragraphs>
  <Slides>53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53</vt:i4>
      </vt:variant>
    </vt:vector>
  </HeadingPairs>
  <TitlesOfParts>
    <vt:vector size="56" baseType="lpstr">
      <vt:lpstr>Arial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2024-12-28T12:58:46Z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