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4"/>
  </p:notesMasterIdLst>
  <p:sldIdLst>
    <p:sldId id="329" r:id="rId3"/>
    <p:sldId id="298" r:id="rId4"/>
    <p:sldId id="260" r:id="rId5"/>
    <p:sldId id="270" r:id="rId6"/>
    <p:sldId id="299" r:id="rId7"/>
    <p:sldId id="306" r:id="rId8"/>
    <p:sldId id="305" r:id="rId9"/>
    <p:sldId id="300" r:id="rId10"/>
    <p:sldId id="303" r:id="rId11"/>
    <p:sldId id="309" r:id="rId12"/>
    <p:sldId id="261" r:id="rId13"/>
    <p:sldId id="263" r:id="rId14"/>
    <p:sldId id="320" r:id="rId15"/>
    <p:sldId id="262" r:id="rId16"/>
    <p:sldId id="265" r:id="rId17"/>
    <p:sldId id="271" r:id="rId18"/>
    <p:sldId id="266" r:id="rId19"/>
    <p:sldId id="267" r:id="rId20"/>
    <p:sldId id="272" r:id="rId21"/>
    <p:sldId id="268" r:id="rId22"/>
    <p:sldId id="264" r:id="rId23"/>
    <p:sldId id="269" r:id="rId24"/>
    <p:sldId id="284" r:id="rId25"/>
    <p:sldId id="330" r:id="rId26"/>
    <p:sldId id="327" r:id="rId27"/>
    <p:sldId id="334" r:id="rId28"/>
    <p:sldId id="335" r:id="rId29"/>
    <p:sldId id="336" r:id="rId30"/>
    <p:sldId id="322" r:id="rId31"/>
    <p:sldId id="333" r:id="rId32"/>
    <p:sldId id="307" r:id="rId33"/>
    <p:sldId id="319" r:id="rId34"/>
    <p:sldId id="286" r:id="rId35"/>
    <p:sldId id="310" r:id="rId36"/>
    <p:sldId id="317" r:id="rId37"/>
    <p:sldId id="311" r:id="rId38"/>
    <p:sldId id="312" r:id="rId39"/>
    <p:sldId id="313" r:id="rId40"/>
    <p:sldId id="314" r:id="rId41"/>
    <p:sldId id="316" r:id="rId42"/>
    <p:sldId id="318" r:id="rId4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>
      <p:cViewPr varScale="1">
        <p:scale>
          <a:sx n="58" d="100"/>
          <a:sy n="58" d="100"/>
        </p:scale>
        <p:origin x="109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07FE4-6F7E-4776-AA45-DF5A509D2AC2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C12ED4-7C86-4E37-80AE-78D0ED7A617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045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12ED4-7C86-4E37-80AE-78D0ED7A6179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5025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2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34290" indent="0" algn="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2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165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1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859760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1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514600"/>
            <a:ext cx="5389033" cy="3845720"/>
          </a:xfrm>
        </p:spPr>
        <p:txBody>
          <a:bodyPr tIns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75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195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050"/>
            </a:lvl1pPr>
            <a:lvl2pPr indent="0" algn="l">
              <a:buNone/>
              <a:defRPr sz="900"/>
            </a:lvl2pPr>
            <a:lvl3pPr indent="0" algn="l">
              <a:buNone/>
              <a:defRPr sz="750"/>
            </a:lvl3pPr>
            <a:lvl4pPr indent="0" algn="l">
              <a:buNone/>
              <a:defRPr sz="675"/>
            </a:lvl4pPr>
            <a:lvl5pPr indent="0" algn="l">
              <a:buNone/>
              <a:defRPr sz="675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100"/>
            </a:lvl1pPr>
            <a:lvl2pPr>
              <a:defRPr sz="1950"/>
            </a:lvl2pPr>
            <a:lvl3pPr>
              <a:defRPr sz="180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15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188"/>
              </a:spcBef>
              <a:buFontTx/>
              <a:buNone/>
              <a:defRPr sz="975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3"/>
            <a:ext cx="812800" cy="365125"/>
          </a:xfrm>
        </p:spPr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kumimoji="0" lang="pt-BR" dirty="0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8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653E-B2E6-44A2-87B8-EA41F1310385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7368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11/01/2025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8074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11/01/2025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7885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11/01/2025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0834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11/01/2025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4978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11/01/2025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9195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11/01/2025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8780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11/01/2025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7644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11/01/2025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9592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11/01/2025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2728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11/01/2025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8841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042653E-B2E6-44A2-87B8-EA41F1310385}" type="datetimeFigureOut">
              <a:rPr lang="pt-BR" smtClean="0"/>
              <a:t>11/01/2025</a:t>
            </a:fld>
            <a:endParaRPr lang="pt-BR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3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3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074160-52B1-4006-B8D8-625880BCFC53}" type="slidenum">
              <a:rPr lang="pt-BR" smtClean="0"/>
              <a:t>‹nº›</a:t>
            </a:fld>
            <a:endParaRPr lang="pt-BR" dirty="0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350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350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75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05740" indent="-20574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85166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5166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891540" indent="-157734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57734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03020" indent="-157734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indent="-13716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645920" indent="-137160" algn="l" rtl="0" eaLnBrk="1" latinLnBrk="0" hangingPunct="1">
        <a:spcBef>
          <a:spcPct val="20000"/>
        </a:spcBef>
        <a:buClr>
          <a:schemeClr val="tx2"/>
        </a:buClr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51660" indent="-13716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11/01/2025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3950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6.pn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6.jpeg"/><Relationship Id="rId5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4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07368" y="1412776"/>
            <a:ext cx="1159328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latin typeface="Bookman Old Style" panose="02050604050505020204" pitchFamily="18" charset="0"/>
                <a:cs typeface="Adobe Hebrew" pitchFamily="18" charset="-79"/>
              </a:rPr>
              <a:t>IMIGRANTES  </a:t>
            </a:r>
            <a:r>
              <a:rPr lang="pt-BR" sz="6600" b="1" dirty="0" smtClean="0">
                <a:latin typeface="Bookman Old Style" panose="02050604050505020204" pitchFamily="18" charset="0"/>
                <a:cs typeface="Adobe Hebrew" pitchFamily="18" charset="-79"/>
              </a:rPr>
              <a:t>SUÍÇOS</a:t>
            </a:r>
          </a:p>
          <a:p>
            <a:pPr algn="ctr"/>
            <a:r>
              <a:rPr lang="pt-BR" sz="2400" b="1" dirty="0" smtClean="0">
                <a:latin typeface="Bookman Old Style" panose="02050604050505020204" pitchFamily="18" charset="0"/>
                <a:cs typeface="Adobe Hebrew" pitchFamily="18" charset="-79"/>
              </a:rPr>
              <a:t> </a:t>
            </a:r>
          </a:p>
          <a:p>
            <a:pPr algn="ctr"/>
            <a:r>
              <a:rPr lang="pt-BR" sz="6600" b="1" dirty="0" smtClean="0">
                <a:latin typeface="Bookman Old Style" panose="02050604050505020204" pitchFamily="18" charset="0"/>
                <a:cs typeface="Adobe Hebrew" pitchFamily="18" charset="-79"/>
              </a:rPr>
              <a:t>DE VÁRIAS FAMÍLIAS</a:t>
            </a:r>
          </a:p>
          <a:p>
            <a:pPr algn="ctr"/>
            <a:r>
              <a:rPr lang="pt-BR" sz="2400" b="1" dirty="0" smtClean="0">
                <a:latin typeface="Bookman Old Style" panose="02050604050505020204" pitchFamily="18" charset="0"/>
                <a:cs typeface="Adobe Hebrew" pitchFamily="18" charset="-79"/>
              </a:rPr>
              <a:t> </a:t>
            </a:r>
          </a:p>
          <a:p>
            <a:pPr algn="ctr"/>
            <a:r>
              <a:rPr lang="pt-BR" sz="6600" b="1" dirty="0" smtClean="0">
                <a:latin typeface="Bookman Old Style" panose="02050604050505020204" pitchFamily="18" charset="0"/>
                <a:cs typeface="Adobe Hebrew" pitchFamily="18" charset="-79"/>
              </a:rPr>
              <a:t>E </a:t>
            </a:r>
            <a:r>
              <a:rPr lang="pt-BR" sz="6600" b="1" dirty="0">
                <a:latin typeface="Bookman Old Style" panose="02050604050505020204" pitchFamily="18" charset="0"/>
                <a:cs typeface="Adobe Hebrew" pitchFamily="18" charset="-79"/>
              </a:rPr>
              <a:t>DESCENDENTES </a:t>
            </a:r>
            <a:endParaRPr lang="pt-BR" sz="6600" b="1" dirty="0" smtClean="0">
              <a:latin typeface="Bookman Old Style" panose="02050604050505020204" pitchFamily="18" charset="0"/>
              <a:cs typeface="Adobe Hebrew" pitchFamily="18" charset="-79"/>
            </a:endParaRPr>
          </a:p>
          <a:p>
            <a:pPr algn="ctr"/>
            <a:endParaRPr lang="pt-BR" sz="1600" b="1" dirty="0">
              <a:latin typeface="Bookman Old Style" panose="02050604050505020204" pitchFamily="18" charset="0"/>
              <a:cs typeface="Adobe Hebrew" pitchFamily="18" charset="-79"/>
            </a:endParaRPr>
          </a:p>
          <a:p>
            <a:pPr algn="ctr"/>
            <a:endParaRPr lang="pt-BR" sz="1000" b="1" dirty="0" smtClean="0">
              <a:latin typeface="Bookman Old Style" panose="02050604050505020204" pitchFamily="18" charset="0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57713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1124743"/>
            <a:ext cx="3819904" cy="4877323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1" y="1091437"/>
            <a:ext cx="4104457" cy="4909253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CaixaDeTexto 5"/>
          <p:cNvSpPr txBox="1"/>
          <p:nvPr/>
        </p:nvSpPr>
        <p:spPr>
          <a:xfrm>
            <a:off x="4511824" y="836712"/>
            <a:ext cx="338437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800" b="1" dirty="0">
              <a:latin typeface="Bookman Old Style" panose="02050604050505020204" pitchFamily="18" charset="0"/>
            </a:endParaRP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Pais de Joseph</a:t>
            </a:r>
          </a:p>
          <a:p>
            <a:pPr algn="ctr"/>
            <a:r>
              <a:rPr lang="pt-BR" sz="2000" b="1" dirty="0" smtClean="0">
                <a:latin typeface="Bookman Old Style" panose="02050604050505020204" pitchFamily="18" charset="0"/>
              </a:rPr>
              <a:t>Jean </a:t>
            </a:r>
            <a:r>
              <a:rPr lang="pt-BR" sz="2000" b="1" dirty="0">
                <a:latin typeface="Bookman Old Style" panose="02050604050505020204" pitchFamily="18" charset="0"/>
              </a:rPr>
              <a:t>Bartholomé </a:t>
            </a:r>
            <a:r>
              <a:rPr lang="pt-BR" sz="2000" b="1" dirty="0" smtClean="0">
                <a:latin typeface="Bookman Old Style" panose="02050604050505020204" pitchFamily="18" charset="0"/>
              </a:rPr>
              <a:t>Sauthier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000" dirty="0" smtClean="0">
                <a:sym typeface="Wingdings" panose="05000000000000000000" pitchFamily="2" charset="2"/>
              </a:rPr>
              <a:t> </a:t>
            </a:r>
            <a:r>
              <a:rPr lang="pt-BR" sz="2000" dirty="0" smtClean="0">
                <a:latin typeface="Bookman Old Style" panose="02050604050505020204" pitchFamily="18" charset="0"/>
              </a:rPr>
              <a:t>1814 e</a:t>
            </a:r>
          </a:p>
          <a:p>
            <a:pPr algn="ctr"/>
            <a:r>
              <a:rPr lang="pt-BR" sz="2000" b="1" dirty="0" smtClean="0">
                <a:latin typeface="Bookman Old Style" panose="02050604050505020204" pitchFamily="18" charset="0"/>
              </a:rPr>
              <a:t>Marie </a:t>
            </a:r>
            <a:r>
              <a:rPr lang="pt-BR" sz="2000" b="1" dirty="0">
                <a:latin typeface="Bookman Old Style" panose="02050604050505020204" pitchFamily="18" charset="0"/>
              </a:rPr>
              <a:t>Josephine Henriette </a:t>
            </a:r>
            <a:r>
              <a:rPr lang="pt-BR" sz="2000" b="1" dirty="0" smtClean="0">
                <a:latin typeface="Bookman Old Style" panose="02050604050505020204" pitchFamily="18" charset="0"/>
              </a:rPr>
              <a:t>Sauthier</a:t>
            </a:r>
            <a:r>
              <a:rPr lang="pt-BR" sz="2000" dirty="0">
                <a:sym typeface="Wingdings" panose="05000000000000000000" pitchFamily="2" charset="2"/>
              </a:rPr>
              <a:t> </a:t>
            </a:r>
            <a:endParaRPr lang="pt-BR" sz="2000" dirty="0" smtClean="0">
              <a:sym typeface="Wingdings" panose="05000000000000000000" pitchFamily="2" charset="2"/>
            </a:endParaRPr>
          </a:p>
          <a:p>
            <a:pPr marL="342900" indent="-342900" algn="ctr">
              <a:buFont typeface="Wingdings" panose="05000000000000000000" pitchFamily="2" charset="2"/>
              <a:buChar char="¬"/>
            </a:pPr>
            <a:r>
              <a:rPr lang="pt-BR" sz="2000" dirty="0" smtClean="0">
                <a:latin typeface="Bookman Old Style" panose="02050604050505020204" pitchFamily="18" charset="0"/>
              </a:rPr>
              <a:t>1825</a:t>
            </a:r>
          </a:p>
          <a:p>
            <a:pPr algn="ctr"/>
            <a:endParaRPr lang="pt-BR" sz="8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Avós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de Joseph</a:t>
            </a:r>
          </a:p>
          <a:p>
            <a:pPr algn="ctr"/>
            <a:r>
              <a:rPr lang="pt-BR" b="1" dirty="0" smtClean="0">
                <a:latin typeface="Bookman Old Style" panose="02050604050505020204" pitchFamily="18" charset="0"/>
              </a:rPr>
              <a:t>Jean </a:t>
            </a:r>
            <a:r>
              <a:rPr lang="pt-BR" b="1" dirty="0">
                <a:latin typeface="Bookman Old Style" panose="02050604050505020204" pitchFamily="18" charset="0"/>
              </a:rPr>
              <a:t>Paul Sauthier</a:t>
            </a:r>
            <a:r>
              <a:rPr lang="pt-BR" dirty="0">
                <a:latin typeface="Bookman Old Style" panose="02050604050505020204" pitchFamily="18" charset="0"/>
              </a:rPr>
              <a:t>, </a:t>
            </a:r>
            <a:endParaRPr lang="pt-BR" dirty="0" smtClean="0">
              <a:latin typeface="Bookman Old Style" panose="020506040505050202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¬"/>
            </a:pPr>
            <a:r>
              <a:rPr lang="pt-BR" dirty="0" smtClean="0">
                <a:latin typeface="Bookman Old Style" panose="02050604050505020204" pitchFamily="18" charset="0"/>
              </a:rPr>
              <a:t>1783 e</a:t>
            </a:r>
          </a:p>
          <a:p>
            <a:pPr algn="ctr"/>
            <a:r>
              <a:rPr lang="pt-BR" b="1" dirty="0" smtClean="0">
                <a:latin typeface="Bookman Old Style" panose="02050604050505020204" pitchFamily="18" charset="0"/>
              </a:rPr>
              <a:t>Marie </a:t>
            </a:r>
            <a:r>
              <a:rPr lang="pt-BR" b="1" dirty="0">
                <a:latin typeface="Bookman Old Style" panose="02050604050505020204" pitchFamily="18" charset="0"/>
              </a:rPr>
              <a:t>Anastasie Thomas</a:t>
            </a:r>
            <a:endParaRPr lang="pt-BR" sz="2000" b="1" dirty="0">
              <a:latin typeface="Bookman Old Style" panose="02050604050505020204" pitchFamily="18" charset="0"/>
            </a:endParaRPr>
          </a:p>
          <a:p>
            <a:pPr algn="ctr"/>
            <a:endParaRPr lang="pt-BR" sz="800" dirty="0" smtClean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Bisavós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de Joseph</a:t>
            </a:r>
          </a:p>
          <a:p>
            <a:pPr algn="ctr"/>
            <a:r>
              <a:rPr lang="pt-BR" sz="2000" b="1" dirty="0" smtClean="0">
                <a:latin typeface="Bookman Old Style" panose="02050604050505020204" pitchFamily="18" charset="0"/>
              </a:rPr>
              <a:t>Jean Bartholémy Sauthier</a:t>
            </a:r>
            <a:r>
              <a:rPr lang="pt-BR" sz="2000" dirty="0" smtClean="0">
                <a:sym typeface="Wingdings" panose="05000000000000000000" pitchFamily="2" charset="2"/>
              </a:rPr>
              <a:t>  </a:t>
            </a:r>
          </a:p>
          <a:p>
            <a:pPr algn="ctr"/>
            <a:r>
              <a:rPr lang="pt-BR" sz="2000" dirty="0" smtClean="0">
                <a:sym typeface="Wingdings" panose="05000000000000000000" pitchFamily="2" charset="2"/>
              </a:rPr>
              <a:t> </a:t>
            </a:r>
            <a:r>
              <a:rPr lang="pt-BR" sz="2000" dirty="0" smtClean="0">
                <a:latin typeface="Bookman Old Style" panose="02050604050505020204" pitchFamily="18" charset="0"/>
              </a:rPr>
              <a:t>1741 e</a:t>
            </a:r>
          </a:p>
          <a:p>
            <a:pPr algn="ctr"/>
            <a:r>
              <a:rPr lang="pt-BR" sz="2000" b="1" dirty="0" smtClean="0">
                <a:latin typeface="Bookman Old Style" panose="02050604050505020204" pitchFamily="18" charset="0"/>
              </a:rPr>
              <a:t>Françoise Coutaz</a:t>
            </a: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(2ª esposa) 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63296" y="6026451"/>
            <a:ext cx="4104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Bookman Old Style" panose="02050604050505020204" pitchFamily="18" charset="0"/>
              </a:rPr>
              <a:t>Joseph Barthélémy Sauthier   </a:t>
            </a:r>
            <a:r>
              <a:rPr lang="pt-BR" dirty="0">
                <a:latin typeface="Bookman Old Style" panose="02050604050505020204" pitchFamily="18" charset="0"/>
                <a:sym typeface="Wingdings" panose="05000000000000000000" pitchFamily="2" charset="2"/>
              </a:rPr>
              <a:t>1848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8037607" y="6026451"/>
            <a:ext cx="3819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Bookman Old Style" panose="02050604050505020204" pitchFamily="18" charset="0"/>
              </a:rPr>
              <a:t> Marie Louise Pignat </a:t>
            </a:r>
          </a:p>
          <a:p>
            <a:pPr algn="ctr"/>
            <a:r>
              <a:rPr lang="pt-BR" dirty="0">
                <a:latin typeface="Bookman Old Style" panose="02050604050505020204" pitchFamily="18" charset="0"/>
                <a:sym typeface="Wingdings" panose="05000000000000000000" pitchFamily="2" charset="2"/>
              </a:rPr>
              <a:t>1838    1917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96" y="6122297"/>
            <a:ext cx="305475" cy="30547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6" y="6132770"/>
            <a:ext cx="305475" cy="3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23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9505" y="827991"/>
            <a:ext cx="3873730" cy="591337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400" b="1" dirty="0" smtClean="0">
                <a:latin typeface="Bookman Old Style" panose="02050604050505020204" pitchFamily="18" charset="0"/>
              </a:rPr>
              <a:t>  Joseph </a:t>
            </a:r>
            <a:r>
              <a:rPr lang="pt-BR" sz="2400" b="1" dirty="0">
                <a:latin typeface="Bookman Old Style" panose="02050604050505020204" pitchFamily="18" charset="0"/>
              </a:rPr>
              <a:t>Barthélémy </a:t>
            </a:r>
            <a:r>
              <a:rPr lang="pt-BR" sz="2400" b="1" dirty="0" smtClean="0">
                <a:latin typeface="Bookman Old Style" panose="02050604050505020204" pitchFamily="18" charset="0"/>
              </a:rPr>
              <a:t>Sauthier   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3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1848</a:t>
            </a:r>
            <a:endParaRPr lang="pt-BR" sz="2300" b="1" dirty="0" smtClean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t-BR" sz="2200" dirty="0" smtClean="0">
                <a:latin typeface="Bookman Old Style" panose="02050604050505020204" pitchFamily="18" charset="0"/>
              </a:rPr>
              <a:t>sua esposa</a:t>
            </a:r>
          </a:p>
          <a:p>
            <a:pPr marL="0" indent="0" algn="ctr">
              <a:buNone/>
            </a:pPr>
            <a:r>
              <a:rPr lang="pt-BR" sz="2400" b="1" dirty="0" smtClean="0">
                <a:latin typeface="Bookman Old Style" panose="02050604050505020204" pitchFamily="18" charset="0"/>
              </a:rPr>
              <a:t>   Marie Louise Pignat 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3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1838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 </a:t>
            </a:r>
            <a:r>
              <a:rPr lang="pt-BR" sz="23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1917</a:t>
            </a:r>
            <a:endParaRPr lang="pt-BR" sz="800" dirty="0" smtClean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t-BR" sz="2200" dirty="0" smtClean="0">
                <a:latin typeface="Bookman Old Style" panose="02050604050505020204" pitchFamily="18" charset="0"/>
              </a:rPr>
              <a:t>seus </a:t>
            </a:r>
            <a:r>
              <a:rPr lang="pt-BR" sz="22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3</a:t>
            </a:r>
            <a:r>
              <a:rPr lang="pt-BR" sz="2200" dirty="0" smtClean="0">
                <a:latin typeface="Bookman Old Style" panose="02050604050505020204" pitchFamily="18" charset="0"/>
              </a:rPr>
              <a:t> filhos </a:t>
            </a:r>
            <a:r>
              <a:rPr lang="pt-BR" sz="2400" dirty="0" smtClean="0">
                <a:latin typeface="Bookman Old Style" panose="02050604050505020204" pitchFamily="18" charset="0"/>
              </a:rPr>
              <a:t>:                          </a:t>
            </a:r>
            <a:r>
              <a:rPr lang="pt-BR" sz="2400" b="1" dirty="0" smtClean="0">
                <a:latin typeface="Bookman Old Style" panose="02050604050505020204" pitchFamily="18" charset="0"/>
              </a:rPr>
              <a:t>Emille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Camille</a:t>
            </a:r>
            <a:r>
              <a:rPr lang="pt-BR" sz="2400" b="1" dirty="0" smtClean="0">
                <a:latin typeface="Bookman Old Style" panose="02050604050505020204" pitchFamily="18" charset="0"/>
              </a:rPr>
              <a:t> ou </a:t>
            </a:r>
          </a:p>
          <a:p>
            <a:pPr marL="0" indent="0" algn="ctr">
              <a:buNone/>
            </a:pPr>
            <a:r>
              <a:rPr lang="pt-BR" sz="2400" b="1" dirty="0" smtClean="0">
                <a:latin typeface="Bookman Old Style" panose="02050604050505020204" pitchFamily="18" charset="0"/>
              </a:rPr>
              <a:t>Felix Emile</a:t>
            </a:r>
            <a:r>
              <a:rPr lang="pt-BR" sz="2000" b="1" dirty="0" smtClean="0">
                <a:latin typeface="Bookman Old Style" panose="02050604050505020204" pitchFamily="18" charset="0"/>
              </a:rPr>
              <a:t> 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1873 1899</a:t>
            </a:r>
            <a:endParaRPr lang="pt-BR" sz="2000" b="1" dirty="0" smtClean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pt-BR" sz="2400" b="1" dirty="0">
                <a:latin typeface="Bookman Old Style" panose="02050604050505020204" pitchFamily="18" charset="0"/>
              </a:rPr>
              <a:t>  </a:t>
            </a:r>
            <a:r>
              <a:rPr lang="pt-BR" sz="2400" b="1" dirty="0" smtClean="0">
                <a:latin typeface="Bookman Old Style" panose="02050604050505020204" pitchFamily="18" charset="0"/>
              </a:rPr>
              <a:t> Sophie </a:t>
            </a:r>
            <a:r>
              <a:rPr lang="pt-BR" sz="2400" dirty="0">
                <a:sym typeface="Wingdings" panose="05000000000000000000" pitchFamily="2" charset="2"/>
              </a:rPr>
              <a:t></a:t>
            </a:r>
            <a:r>
              <a:rPr lang="pt-BR" sz="23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1876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</a:t>
            </a:r>
            <a:r>
              <a:rPr lang="pt-BR" sz="23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1908</a:t>
            </a:r>
            <a:endParaRPr lang="pt-BR" sz="2300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pt-BR" sz="2400" b="1" dirty="0" smtClean="0">
                <a:latin typeface="Bookman Old Style" panose="02050604050505020204" pitchFamily="18" charset="0"/>
              </a:rPr>
              <a:t>   Louis </a:t>
            </a:r>
            <a:r>
              <a:rPr lang="pt-BR" sz="2400" b="1" dirty="0">
                <a:latin typeface="Bookman Old Style" panose="02050604050505020204" pitchFamily="18" charset="0"/>
              </a:rPr>
              <a:t>Jacob </a:t>
            </a:r>
            <a:r>
              <a:rPr lang="pt-BR" sz="2400" dirty="0">
                <a:sym typeface="Wingdings" panose="05000000000000000000" pitchFamily="2" charset="2"/>
              </a:rPr>
              <a:t></a:t>
            </a:r>
            <a:r>
              <a:rPr lang="pt-BR" sz="2300" dirty="0">
                <a:latin typeface="Bookman Old Style" panose="02050604050505020204" pitchFamily="18" charset="0"/>
                <a:sym typeface="Wingdings" panose="05000000000000000000" pitchFamily="2" charset="2"/>
              </a:rPr>
              <a:t>1877</a:t>
            </a:r>
            <a:endParaRPr lang="pt-BR" sz="2300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endParaRPr lang="pt-BR" sz="800" dirty="0" smtClean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t-BR" sz="2200" dirty="0" smtClean="0">
                <a:latin typeface="Bookman Old Style" panose="02050604050505020204" pitchFamily="18" charset="0"/>
              </a:rPr>
              <a:t>Joseph </a:t>
            </a:r>
            <a:r>
              <a:rPr lang="pt-BR" sz="2200" dirty="0">
                <a:latin typeface="Bookman Old Style" panose="02050604050505020204" pitchFamily="18" charset="0"/>
              </a:rPr>
              <a:t>era </a:t>
            </a:r>
            <a:r>
              <a:rPr lang="pt-BR" sz="2200" dirty="0" smtClean="0">
                <a:latin typeface="Bookman Old Style" panose="02050604050505020204" pitchFamily="18" charset="0"/>
              </a:rPr>
              <a:t>de Saxon</a:t>
            </a:r>
            <a:r>
              <a:rPr lang="pt-BR" sz="2200" dirty="0">
                <a:latin typeface="Bookman Old Style" panose="02050604050505020204" pitchFamily="18" charset="0"/>
              </a:rPr>
              <a:t>, </a:t>
            </a:r>
            <a:r>
              <a:rPr lang="pt-BR" sz="2200" dirty="0" smtClean="0">
                <a:latin typeface="Bookman Old Style" panose="02050604050505020204" pitchFamily="18" charset="0"/>
              </a:rPr>
              <a:t>e </a:t>
            </a:r>
            <a:r>
              <a:rPr lang="pt-BR" sz="2200" dirty="0">
                <a:latin typeface="Bookman Old Style" panose="02050604050505020204" pitchFamily="18" charset="0"/>
              </a:rPr>
              <a:t>Marie de Vouvry, </a:t>
            </a:r>
            <a:r>
              <a:rPr lang="pt-BR" sz="2200" dirty="0" smtClean="0">
                <a:latin typeface="Bookman Old Style" panose="02050604050505020204" pitchFamily="18" charset="0"/>
              </a:rPr>
              <a:t>Valais. </a:t>
            </a:r>
            <a:endParaRPr lang="pt-BR" sz="2200" dirty="0" smtClean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t-BR" sz="2200" dirty="0" smtClean="0">
                <a:latin typeface="Bookman Old Style" panose="02050604050505020204" pitchFamily="18" charset="0"/>
              </a:rPr>
              <a:t>Marie era </a:t>
            </a:r>
            <a:r>
              <a:rPr lang="pt-BR" sz="2200" dirty="0">
                <a:latin typeface="Bookman Old Style" panose="02050604050505020204" pitchFamily="18" charset="0"/>
              </a:rPr>
              <a:t>irmã de </a:t>
            </a:r>
            <a:endParaRPr lang="pt-BR" sz="2200" dirty="0" smtClean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t-BR" sz="2200" dirty="0" smtClean="0">
                <a:latin typeface="Bookman Old Style" panose="02050604050505020204" pitchFamily="18" charset="0"/>
              </a:rPr>
              <a:t>Marie Laurette Pignat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2078083"/>
            <a:ext cx="305475" cy="3054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1" y="907553"/>
            <a:ext cx="305475" cy="3054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3284984"/>
            <a:ext cx="305475" cy="30547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4204964"/>
            <a:ext cx="288074" cy="2321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1" y="4653136"/>
            <a:ext cx="301766" cy="22558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792" y="918625"/>
            <a:ext cx="7762374" cy="5750735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067289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7896200" y="794765"/>
            <a:ext cx="410445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Joseph </a:t>
            </a:r>
            <a:r>
              <a:rPr lang="pt-BR" sz="2400" b="1" dirty="0">
                <a:latin typeface="Bookman Old Style" panose="02050604050505020204" pitchFamily="18" charset="0"/>
              </a:rPr>
              <a:t>Barthélémy </a:t>
            </a:r>
            <a:r>
              <a:rPr lang="pt-BR" sz="2400" b="1" dirty="0" smtClean="0">
                <a:latin typeface="Bookman Old Style" panose="02050604050505020204" pitchFamily="18" charset="0"/>
              </a:rPr>
              <a:t>Sauthier</a:t>
            </a:r>
          </a:p>
          <a:p>
            <a:pPr algn="ctr"/>
            <a:r>
              <a:rPr lang="pt-BR" sz="2400" dirty="0">
                <a:latin typeface="Bookman Old Style" panose="02050604050505020204" pitchFamily="18" charset="0"/>
              </a:rPr>
              <a:t>e</a:t>
            </a:r>
            <a:r>
              <a:rPr lang="pt-BR" sz="2400" dirty="0" smtClean="0">
                <a:latin typeface="Bookman Old Style" panose="02050604050505020204" pitchFamily="18" charset="0"/>
              </a:rPr>
              <a:t> esposa </a:t>
            </a:r>
          </a:p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Marie Louise Pignat</a:t>
            </a:r>
            <a:r>
              <a:rPr lang="pt-BR" sz="2400" dirty="0" smtClean="0">
                <a:latin typeface="Bookman Old Style" panose="02050604050505020204" pitchFamily="18" charset="0"/>
              </a:rPr>
              <a:t> </a:t>
            </a:r>
          </a:p>
          <a:p>
            <a:endParaRPr lang="pt-BR" sz="2400" dirty="0" smtClean="0">
              <a:latin typeface="Bookman Old Style" panose="02050604050505020204" pitchFamily="18" charset="0"/>
            </a:endParaRPr>
          </a:p>
          <a:p>
            <a:pPr lvl="0" algn="ctr"/>
            <a:r>
              <a:rPr lang="pt-BR" sz="2400" dirty="0" smtClean="0">
                <a:latin typeface="Bookman Old Style" panose="02050604050505020204" pitchFamily="18" charset="0"/>
              </a:rPr>
              <a:t>  </a:t>
            </a:r>
            <a:r>
              <a:rPr lang="pt-BR" sz="2400" b="1" dirty="0" smtClean="0">
                <a:latin typeface="Bookman Old Style" panose="02050604050505020204" pitchFamily="18" charset="0"/>
              </a:rPr>
              <a:t>Fº</a:t>
            </a:r>
            <a:r>
              <a:rPr lang="pt-BR" sz="2400" dirty="0" smtClean="0">
                <a:latin typeface="Bookman Old Style" panose="02050604050505020204" pitchFamily="18" charset="0"/>
              </a:rPr>
              <a:t> </a:t>
            </a:r>
            <a:r>
              <a:rPr lang="pt-BR" sz="2400" b="1" dirty="0" smtClean="0">
                <a:latin typeface="Bookman Old Style" panose="02050604050505020204" pitchFamily="18" charset="0"/>
              </a:rPr>
              <a:t>Louis Jacob </a:t>
            </a:r>
            <a:r>
              <a:rPr lang="pt-BR" sz="2800" dirty="0" smtClean="0">
                <a:sym typeface="Wingdings" panose="05000000000000000000" pitchFamily="2" charset="2"/>
              </a:rPr>
              <a:t>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1877</a:t>
            </a:r>
            <a:r>
              <a:rPr lang="pt-BR" sz="2400" dirty="0" smtClean="0">
                <a:latin typeface="Bookman Old Style" panose="02050604050505020204" pitchFamily="18" charset="0"/>
              </a:rPr>
              <a:t> </a:t>
            </a:r>
          </a:p>
          <a:p>
            <a:pPr lvl="0" algn="ctr"/>
            <a:r>
              <a:rPr lang="pt-BR" sz="2400" dirty="0" smtClean="0">
                <a:latin typeface="Bookman Old Style" panose="02050604050505020204" pitchFamily="18" charset="0"/>
              </a:rPr>
              <a:t>e esposa </a:t>
            </a:r>
          </a:p>
          <a:p>
            <a:pPr lvl="0"/>
            <a:r>
              <a:rPr lang="pt-BR" sz="2400" b="1" dirty="0" smtClean="0">
                <a:latin typeface="Bookman Old Style" panose="02050604050505020204" pitchFamily="18" charset="0"/>
              </a:rPr>
              <a:t>      Stéphany Maria</a:t>
            </a:r>
          </a:p>
          <a:p>
            <a:pPr lvl="0" algn="ctr"/>
            <a:r>
              <a:rPr lang="pt-BR" sz="2400" b="1" dirty="0" smtClean="0">
                <a:latin typeface="Bookman Old Style" panose="02050604050505020204" pitchFamily="18" charset="0"/>
              </a:rPr>
              <a:t> Bondan    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1879 </a:t>
            </a:r>
          </a:p>
          <a:p>
            <a:pPr lvl="0"/>
            <a:endParaRPr lang="pt-BR" sz="1400" dirty="0">
              <a:latin typeface="Bookman Old Style" panose="02050604050505020204" pitchFamily="18" charset="0"/>
            </a:endParaRPr>
          </a:p>
          <a:p>
            <a:pPr lvl="0" algn="ctr"/>
            <a:r>
              <a:rPr lang="pt-BR" sz="2400" dirty="0" smtClean="0">
                <a:latin typeface="Bookman Old Style" panose="02050604050505020204" pitchFamily="18" charset="0"/>
              </a:rPr>
              <a:t>Louis teve 5 filhos </a:t>
            </a:r>
          </a:p>
          <a:p>
            <a:pPr lvl="0" algn="ctr"/>
            <a:r>
              <a:rPr lang="pt-BR" sz="2400" dirty="0" smtClean="0">
                <a:latin typeface="Bookman Old Style" panose="02050604050505020204" pitchFamily="18" charset="0"/>
              </a:rPr>
              <a:t>e a criança seria </a:t>
            </a:r>
          </a:p>
          <a:p>
            <a:pPr lvl="0" algn="ctr"/>
            <a:r>
              <a:rPr lang="pt-BR" sz="2400" b="1" dirty="0" smtClean="0">
                <a:latin typeface="Bookman Old Style" panose="02050604050505020204" pitchFamily="18" charset="0"/>
              </a:rPr>
              <a:t>Emílio  Adolfo </a:t>
            </a:r>
          </a:p>
          <a:p>
            <a:pPr lvl="0" algn="ctr"/>
            <a:r>
              <a:rPr lang="pt-BR" sz="2400" b="1" dirty="0" smtClean="0">
                <a:latin typeface="Bookman Old Style" panose="02050604050505020204" pitchFamily="18" charset="0"/>
              </a:rPr>
              <a:t>Sauthier</a:t>
            </a:r>
            <a:r>
              <a:rPr lang="pt-BR" sz="2400" dirty="0" smtClean="0">
                <a:latin typeface="Bookman Old Style" panose="02050604050505020204" pitchFamily="18" charset="0"/>
              </a:rPr>
              <a:t> </a:t>
            </a:r>
          </a:p>
          <a:p>
            <a:pPr lvl="0" algn="ctr"/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latin typeface="Bookman Old Style" panose="02050604050505020204" pitchFamily="18" charset="0"/>
              </a:rPr>
              <a:t>1901</a:t>
            </a:r>
            <a:endParaRPr lang="pt-BR" sz="2400" dirty="0">
              <a:latin typeface="Bookman Old Style" panose="02050604050505020204" pitchFamily="18" charset="0"/>
            </a:endParaRPr>
          </a:p>
          <a:p>
            <a:endParaRPr lang="pt-BR" sz="22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426" y="814342"/>
            <a:ext cx="305475" cy="3054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425" y="1912381"/>
            <a:ext cx="305475" cy="30547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279" y="3533437"/>
            <a:ext cx="310520" cy="22449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539" y="5229200"/>
            <a:ext cx="310520" cy="22449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3775">
            <a:off x="475200" y="1247538"/>
            <a:ext cx="7239932" cy="4901577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2844465"/>
            <a:ext cx="310520" cy="22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687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1763">
            <a:off x="452387" y="1284400"/>
            <a:ext cx="6785307" cy="4910419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7824192" y="1052736"/>
            <a:ext cx="403244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400" b="1" dirty="0">
                <a:latin typeface="Bookman Old Style" panose="02050604050505020204" pitchFamily="18" charset="0"/>
              </a:rPr>
              <a:t>Louis Jacob </a:t>
            </a:r>
            <a:r>
              <a:rPr lang="pt-BR" sz="2400" b="1" dirty="0" smtClean="0">
                <a:latin typeface="Bookman Old Style" panose="02050604050505020204" pitchFamily="18" charset="0"/>
              </a:rPr>
              <a:t>Sauthier</a:t>
            </a:r>
          </a:p>
          <a:p>
            <a:pPr lvl="0" algn="ctr"/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1877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------</a:t>
            </a:r>
          </a:p>
          <a:p>
            <a:pPr lvl="0" algn="ctr"/>
            <a:r>
              <a:rPr lang="pt-BR" sz="2400" dirty="0" smtClean="0">
                <a:latin typeface="Bookman Old Style" panose="02050604050505020204" pitchFamily="18" charset="0"/>
              </a:rPr>
              <a:t> </a:t>
            </a:r>
            <a:endParaRPr lang="pt-BR" sz="2400" dirty="0">
              <a:latin typeface="Bookman Old Style" panose="02050604050505020204" pitchFamily="18" charset="0"/>
            </a:endParaRPr>
          </a:p>
          <a:p>
            <a:pPr lvl="0" algn="ctr"/>
            <a:r>
              <a:rPr lang="pt-BR" sz="2400" dirty="0">
                <a:latin typeface="Bookman Old Style" panose="02050604050505020204" pitchFamily="18" charset="0"/>
              </a:rPr>
              <a:t>e esposa 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 lvl="0" algn="ctr"/>
            <a:endParaRPr lang="pt-BR" sz="1000" dirty="0" smtClean="0">
              <a:latin typeface="Bookman Old Style" panose="02050604050505020204" pitchFamily="18" charset="0"/>
            </a:endParaRPr>
          </a:p>
          <a:p>
            <a:pPr lvl="0"/>
            <a:r>
              <a:rPr lang="pt-BR" sz="2400" b="1" dirty="0" smtClean="0">
                <a:latin typeface="Bookman Old Style" panose="02050604050505020204" pitchFamily="18" charset="0"/>
              </a:rPr>
              <a:t>     Stéphany </a:t>
            </a:r>
            <a:r>
              <a:rPr lang="pt-BR" sz="2400" b="1" dirty="0">
                <a:latin typeface="Bookman Old Style" panose="02050604050505020204" pitchFamily="18" charset="0"/>
              </a:rPr>
              <a:t>Maria </a:t>
            </a:r>
            <a:endParaRPr lang="pt-BR" sz="2400" b="1" dirty="0" smtClean="0">
              <a:latin typeface="Bookman Old Style" panose="02050604050505020204" pitchFamily="18" charset="0"/>
            </a:endParaRPr>
          </a:p>
          <a:p>
            <a:pPr lvl="0"/>
            <a:r>
              <a:rPr lang="pt-BR" sz="2400" b="1" dirty="0" smtClean="0">
                <a:latin typeface="Bookman Old Style" panose="02050604050505020204" pitchFamily="18" charset="0"/>
              </a:rPr>
              <a:t>     Bondan    </a:t>
            </a:r>
          </a:p>
          <a:p>
            <a:pPr lvl="0" algn="ctr"/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1879 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------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 lvl="0" algn="ctr"/>
            <a:r>
              <a:rPr lang="pt-BR" sz="2400" dirty="0" smtClean="0">
                <a:latin typeface="Bookman Old Style" panose="02050604050505020204" pitchFamily="18" charset="0"/>
              </a:rPr>
              <a:t> </a:t>
            </a:r>
            <a:endParaRPr lang="pt-BR" sz="2400" dirty="0">
              <a:latin typeface="Bookman Old Style" panose="02050604050505020204" pitchFamily="18" charset="0"/>
            </a:endParaRPr>
          </a:p>
          <a:p>
            <a:r>
              <a:rPr lang="pt-BR" sz="2400" dirty="0">
                <a:latin typeface="Bookman Old Style" panose="02050604050505020204" pitchFamily="18" charset="0"/>
              </a:rPr>
              <a:t>Emilio </a:t>
            </a:r>
            <a:r>
              <a:rPr lang="pt-BR" sz="2400" dirty="0" smtClean="0">
                <a:latin typeface="Bookman Old Style" panose="02050604050505020204" pitchFamily="18" charset="0"/>
              </a:rPr>
              <a:t>Adolfo 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latin typeface="Bookman Old Style" panose="02050604050505020204" pitchFamily="18" charset="0"/>
              </a:rPr>
              <a:t>1901</a:t>
            </a:r>
          </a:p>
          <a:p>
            <a:r>
              <a:rPr lang="pt-BR" sz="2400" dirty="0">
                <a:latin typeface="Bookman Old Style" panose="02050604050505020204" pitchFamily="18" charset="0"/>
              </a:rPr>
              <a:t>Osvaldo  </a:t>
            </a:r>
            <a:r>
              <a:rPr lang="pt-BR" sz="2400" dirty="0" smtClean="0">
                <a:latin typeface="Bookman Old Style" panose="02050604050505020204" pitchFamily="18" charset="0"/>
              </a:rPr>
              <a:t>       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latin typeface="Bookman Old Style" panose="02050604050505020204" pitchFamily="18" charset="0"/>
              </a:rPr>
              <a:t>1902</a:t>
            </a:r>
          </a:p>
          <a:p>
            <a:r>
              <a:rPr lang="pt-BR" sz="2400" dirty="0">
                <a:latin typeface="Bookman Old Style" panose="02050604050505020204" pitchFamily="18" charset="0"/>
              </a:rPr>
              <a:t>Ernesto </a:t>
            </a:r>
            <a:r>
              <a:rPr lang="pt-BR" sz="2400" dirty="0" smtClean="0">
                <a:latin typeface="Bookman Old Style" panose="02050604050505020204" pitchFamily="18" charset="0"/>
              </a:rPr>
              <a:t>         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latin typeface="Bookman Old Style" panose="02050604050505020204" pitchFamily="18" charset="0"/>
              </a:rPr>
              <a:t>1904</a:t>
            </a:r>
          </a:p>
          <a:p>
            <a:r>
              <a:rPr lang="pt-BR" sz="2400" dirty="0">
                <a:latin typeface="Bookman Old Style" panose="02050604050505020204" pitchFamily="18" charset="0"/>
              </a:rPr>
              <a:t>Afonso Luiz </a:t>
            </a:r>
            <a:r>
              <a:rPr lang="pt-BR" sz="2400" dirty="0" smtClean="0">
                <a:latin typeface="Bookman Old Style" panose="02050604050505020204" pitchFamily="18" charset="0"/>
              </a:rPr>
              <a:t>   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latin typeface="Bookman Old Style" panose="02050604050505020204" pitchFamily="18" charset="0"/>
              </a:rPr>
              <a:t>1908</a:t>
            </a:r>
            <a:endParaRPr lang="pt-BR" sz="2400" dirty="0">
              <a:latin typeface="Bookman Old Style" panose="02050604050505020204" pitchFamily="18" charset="0"/>
            </a:endParaRPr>
          </a:p>
          <a:p>
            <a:r>
              <a:rPr lang="pt-BR" sz="2400" dirty="0" smtClean="0">
                <a:latin typeface="Bookman Old Style" panose="02050604050505020204" pitchFamily="18" charset="0"/>
              </a:rPr>
              <a:t>Esther Emília 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latin typeface="Bookman Old Style" panose="02050604050505020204" pitchFamily="18" charset="0"/>
              </a:rPr>
              <a:t>1909 </a:t>
            </a:r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937" y="2769589"/>
            <a:ext cx="414089" cy="29937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147" y="1196752"/>
            <a:ext cx="414089" cy="29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96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501234"/>
            <a:ext cx="6696744" cy="5181486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7104112" y="1330090"/>
            <a:ext cx="439248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Casaram em 1885 na Capela de Sto. Antão do Foromeco. Ambos eram de Saxon </a:t>
            </a:r>
          </a:p>
          <a:p>
            <a:pPr algn="ctr"/>
            <a:endParaRPr lang="pt-BR" sz="8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Filhos: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Próspero Luiz 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1885  ----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João </a:t>
            </a:r>
            <a:r>
              <a:rPr lang="pt-BR" sz="2200" dirty="0" err="1">
                <a:latin typeface="Bookman Old Style" panose="02050604050505020204" pitchFamily="18" charset="0"/>
              </a:rPr>
              <a:t>Cesare</a:t>
            </a:r>
            <a:r>
              <a:rPr lang="pt-BR" sz="2200" dirty="0">
                <a:latin typeface="Bookman Old Style" panose="02050604050505020204" pitchFamily="18" charset="0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</a:rPr>
              <a:t>  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1887  </a:t>
            </a:r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----</a:t>
            </a:r>
            <a:endParaRPr lang="pt-BR" sz="2200" dirty="0" smtClean="0">
              <a:latin typeface="Bookman Old Style" panose="02050604050505020204" pitchFamily="18" charset="0"/>
            </a:endParaRPr>
          </a:p>
          <a:p>
            <a:r>
              <a:rPr lang="pt-BR" sz="2200" dirty="0" smtClean="0">
                <a:latin typeface="Bookman Old Style" panose="02050604050505020204" pitchFamily="18" charset="0"/>
              </a:rPr>
              <a:t>Etelvina (adotiva)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----  </a:t>
            </a:r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----</a:t>
            </a:r>
            <a:endParaRPr lang="pt-BR" sz="2200" dirty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endParaRPr lang="pt-BR" sz="8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Ele filho de Napoleón </a:t>
            </a:r>
            <a:r>
              <a:rPr lang="pt-BR" sz="2200" dirty="0">
                <a:latin typeface="Bookman Old Style" panose="02050604050505020204" pitchFamily="18" charset="0"/>
              </a:rPr>
              <a:t>Louis Bruchez e </a:t>
            </a:r>
            <a:r>
              <a:rPr lang="pt-BR" sz="2200" dirty="0" smtClean="0">
                <a:latin typeface="Bookman Old Style" panose="02050604050505020204" pitchFamily="18" charset="0"/>
              </a:rPr>
              <a:t>Marie Louise </a:t>
            </a:r>
            <a:r>
              <a:rPr lang="pt-BR" sz="2200" dirty="0">
                <a:latin typeface="Bookman Old Style" panose="02050604050505020204" pitchFamily="18" charset="0"/>
              </a:rPr>
              <a:t>Pignat</a:t>
            </a:r>
            <a:endParaRPr lang="pt-BR" sz="22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Ela filha </a:t>
            </a:r>
            <a:r>
              <a:rPr lang="pt-BR" sz="2200" dirty="0">
                <a:latin typeface="Bookman Old Style" panose="02050604050505020204" pitchFamily="18" charset="0"/>
              </a:rPr>
              <a:t>de Pierre Joseph Joris </a:t>
            </a:r>
            <a:r>
              <a:rPr lang="pt-BR" sz="2200" dirty="0" smtClean="0">
                <a:latin typeface="Bookman Old Style" panose="02050604050505020204" pitchFamily="18" charset="0"/>
              </a:rPr>
              <a:t>e Philomène Darbellay.</a:t>
            </a:r>
          </a:p>
          <a:p>
            <a:pPr algn="ctr"/>
            <a:r>
              <a:rPr lang="pt-BR" sz="800" dirty="0" smtClean="0"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Adèle era sobrinha </a:t>
            </a:r>
            <a:r>
              <a:rPr lang="pt-BR" sz="2200" dirty="0">
                <a:latin typeface="Bookman Old Style" panose="02050604050505020204" pitchFamily="18" charset="0"/>
              </a:rPr>
              <a:t>de Marie </a:t>
            </a:r>
            <a:r>
              <a:rPr lang="pt-BR" sz="2200" dirty="0" smtClean="0">
                <a:latin typeface="Bookman Old Style" panose="02050604050505020204" pitchFamily="18" charset="0"/>
              </a:rPr>
              <a:t>Marguerite Joris Gedoz e</a:t>
            </a: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madrinha </a:t>
            </a:r>
            <a:r>
              <a:rPr lang="pt-BR" sz="2200" dirty="0">
                <a:latin typeface="Bookman Old Style" panose="02050604050505020204" pitchFamily="18" charset="0"/>
              </a:rPr>
              <a:t>de Luiza </a:t>
            </a:r>
            <a:endParaRPr lang="pt-BR" sz="22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Serafina </a:t>
            </a:r>
            <a:r>
              <a:rPr lang="pt-BR" sz="2200" dirty="0">
                <a:latin typeface="Bookman Old Style" panose="02050604050505020204" pitchFamily="18" charset="0"/>
              </a:rPr>
              <a:t>Gedoz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28868" y="777869"/>
            <a:ext cx="11041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Bookman Old Style" panose="02050604050505020204" pitchFamily="18" charset="0"/>
              </a:rPr>
              <a:t>Léon</a:t>
            </a:r>
            <a:r>
              <a:rPr lang="pt-BR" sz="2400" dirty="0">
                <a:latin typeface="Bookman Old Style" panose="02050604050505020204" pitchFamily="18" charset="0"/>
              </a:rPr>
              <a:t> </a:t>
            </a:r>
            <a:r>
              <a:rPr lang="pt-BR" sz="2400" b="1" dirty="0" smtClean="0">
                <a:latin typeface="Bookman Old Style" panose="02050604050505020204" pitchFamily="18" charset="0"/>
              </a:rPr>
              <a:t>Bruchez</a:t>
            </a:r>
            <a:r>
              <a:rPr lang="pt-BR" sz="2400" dirty="0" smtClean="0">
                <a:latin typeface="Bookman Old Style" panose="02050604050505020204" pitchFamily="18" charset="0"/>
              </a:rPr>
              <a:t>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1863   1912  e      </a:t>
            </a:r>
            <a:r>
              <a:rPr lang="pt-BR" sz="2400" b="1" dirty="0" smtClean="0">
                <a:latin typeface="Bookman Old Style" panose="02050604050505020204" pitchFamily="18" charset="0"/>
              </a:rPr>
              <a:t>Adèle </a:t>
            </a:r>
            <a:r>
              <a:rPr lang="pt-BR" sz="2400" b="1" dirty="0">
                <a:latin typeface="Bookman Old Style" panose="02050604050505020204" pitchFamily="18" charset="0"/>
              </a:rPr>
              <a:t>Louise </a:t>
            </a:r>
            <a:r>
              <a:rPr lang="pt-BR" sz="2400" b="1" dirty="0" smtClean="0">
                <a:latin typeface="Bookman Old Style" panose="02050604050505020204" pitchFamily="18" charset="0"/>
              </a:rPr>
              <a:t>Joris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1867 1863</a:t>
            </a:r>
            <a:endParaRPr lang="pt-BR" sz="2400" dirty="0">
              <a:latin typeface="Bookman Old Style" panose="02050604050505020204" pitchFamily="18" charset="0"/>
              <a:sym typeface="Wingdings" panose="05000000000000000000" pitchFamily="2" charset="2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542" y="891107"/>
            <a:ext cx="305475" cy="3054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52" y="834076"/>
            <a:ext cx="305475" cy="3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825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484784"/>
            <a:ext cx="7338186" cy="5119479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7824192" y="1277156"/>
            <a:ext cx="4196012" cy="598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Pièrre era </a:t>
            </a:r>
            <a:r>
              <a:rPr lang="pt-BR" sz="2000" dirty="0">
                <a:latin typeface="Bookman Old Style" panose="02050604050505020204" pitchFamily="18" charset="0"/>
              </a:rPr>
              <a:t>irmão de Marie </a:t>
            </a:r>
            <a:r>
              <a:rPr lang="pt-BR" sz="2000" dirty="0" smtClean="0">
                <a:latin typeface="Bookman Old Style" panose="02050604050505020204" pitchFamily="18" charset="0"/>
              </a:rPr>
              <a:t>Angelique, bisavó </a:t>
            </a:r>
            <a:r>
              <a:rPr lang="pt-BR" sz="2000" dirty="0">
                <a:latin typeface="Bookman Old Style" panose="02050604050505020204" pitchFamily="18" charset="0"/>
              </a:rPr>
              <a:t>de </a:t>
            </a:r>
            <a:r>
              <a:rPr lang="pt-BR" sz="2000" dirty="0" smtClean="0">
                <a:latin typeface="Bookman Old Style" panose="02050604050505020204" pitchFamily="18" charset="0"/>
              </a:rPr>
              <a:t>Adonis. </a:t>
            </a: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Marie era </a:t>
            </a:r>
            <a:r>
              <a:rPr lang="pt-BR" sz="2000" dirty="0">
                <a:latin typeface="Bookman Old Style" panose="02050604050505020204" pitchFamily="18" charset="0"/>
              </a:rPr>
              <a:t>filha de Jean </a:t>
            </a:r>
            <a:r>
              <a:rPr lang="pt-BR" sz="2000" dirty="0" smtClean="0">
                <a:latin typeface="Bookman Old Style" panose="02050604050505020204" pitchFamily="18" charset="0"/>
              </a:rPr>
              <a:t>Bartholomé Sauthier e Marie Josephine Henriette Sauthier, irmã </a:t>
            </a:r>
            <a:r>
              <a:rPr lang="pt-BR" sz="2000" dirty="0">
                <a:latin typeface="Bookman Old Style" panose="02050604050505020204" pitchFamily="18" charset="0"/>
              </a:rPr>
              <a:t>de Joseph </a:t>
            </a:r>
            <a:r>
              <a:rPr lang="pt-BR" sz="2000" dirty="0" smtClean="0">
                <a:latin typeface="Bookman Old Style" panose="02050604050505020204" pitchFamily="18" charset="0"/>
              </a:rPr>
              <a:t>Barthélémy.</a:t>
            </a:r>
          </a:p>
          <a:p>
            <a:pPr algn="ctr"/>
            <a:endParaRPr lang="pt-BR" sz="8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Tiveram 8 filhos. Na foto:</a:t>
            </a:r>
          </a:p>
          <a:p>
            <a:endParaRPr lang="pt-BR" sz="500" dirty="0" smtClean="0">
              <a:latin typeface="Bookman Old Style" panose="02050604050505020204" pitchFamily="18" charset="0"/>
            </a:endParaRPr>
          </a:p>
          <a:p>
            <a:r>
              <a:rPr lang="pt-BR" sz="2000" b="1" dirty="0">
                <a:latin typeface="Bookman Old Style" panose="02050604050505020204" pitchFamily="18" charset="0"/>
              </a:rPr>
              <a:t>José </a:t>
            </a:r>
            <a:r>
              <a:rPr lang="pt-BR" sz="2000" b="1" dirty="0" smtClean="0">
                <a:latin typeface="Bookman Old Style" panose="02050604050505020204" pitchFamily="18" charset="0"/>
              </a:rPr>
              <a:t>Bondan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1885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1973</a:t>
            </a: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casado com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000" b="1" dirty="0" smtClean="0">
                <a:latin typeface="Bookman Old Style" panose="02050604050505020204" pitchFamily="18" charset="0"/>
              </a:rPr>
              <a:t>Elizabeth </a:t>
            </a:r>
            <a:r>
              <a:rPr lang="pt-BR" sz="2000" b="1" dirty="0">
                <a:latin typeface="Bookman Old Style" panose="02050604050505020204" pitchFamily="18" charset="0"/>
              </a:rPr>
              <a:t>Canal</a:t>
            </a:r>
            <a:r>
              <a:rPr lang="pt-BR" sz="2000" dirty="0">
                <a:latin typeface="Bookman Old Style" panose="02050604050505020204" pitchFamily="18" charset="0"/>
              </a:rPr>
              <a:t>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1887  1950</a:t>
            </a:r>
          </a:p>
          <a:p>
            <a:endParaRPr lang="pt-BR" sz="500" dirty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Ela, filha de </a:t>
            </a:r>
            <a:r>
              <a:rPr lang="pt-BR" sz="2000" dirty="0" smtClean="0">
                <a:latin typeface="Bookman Old Style" panose="02050604050505020204" pitchFamily="18" charset="0"/>
              </a:rPr>
              <a:t>Germano Canal, italiano de Sarmede, Treviso e </a:t>
            </a:r>
            <a:r>
              <a:rPr lang="pt-BR" sz="2000" dirty="0">
                <a:latin typeface="Bookman Old Style" panose="02050604050505020204" pitchFamily="18" charset="0"/>
              </a:rPr>
              <a:t>Marie Louise </a:t>
            </a:r>
            <a:r>
              <a:rPr lang="pt-BR" sz="2000" dirty="0" smtClean="0">
                <a:latin typeface="Bookman Old Style" panose="02050604050505020204" pitchFamily="18" charset="0"/>
              </a:rPr>
              <a:t>Sauthier, suíça de Saxon, Valais </a:t>
            </a:r>
          </a:p>
          <a:p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  Filhos:</a:t>
            </a:r>
          </a:p>
          <a:p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Albino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José  ------  ------</a:t>
            </a:r>
          </a:p>
          <a:p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Rosalina      1908  ------</a:t>
            </a:r>
            <a:endParaRPr lang="pt-BR" sz="2000" dirty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endParaRPr lang="pt-BR" sz="2000" dirty="0" smtClean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endParaRPr lang="pt-BR" sz="500" dirty="0" smtClean="0">
              <a:latin typeface="Bookman Old Style" panose="02050604050505020204" pitchFamily="18" charset="0"/>
              <a:sym typeface="Wingdings" panose="05000000000000000000" pitchFamily="2" charset="2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63352" y="861658"/>
            <a:ext cx="114492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00" dirty="0" smtClean="0">
                <a:latin typeface="Bookman Old Style" panose="02050604050505020204" pitchFamily="18" charset="0"/>
              </a:rPr>
              <a:t>    </a:t>
            </a:r>
            <a:r>
              <a:rPr lang="pt-BR" sz="2000" b="1" dirty="0" smtClean="0">
                <a:latin typeface="Bookman Old Style" panose="02050604050505020204" pitchFamily="18" charset="0"/>
              </a:rPr>
              <a:t>Pièrre Joseph Bondan</a:t>
            </a:r>
            <a:r>
              <a:rPr lang="pt-BR" sz="20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1839  1912  e</a:t>
            </a:r>
            <a:r>
              <a:rPr lang="pt-BR" sz="2000" dirty="0" smtClean="0">
                <a:latin typeface="Bookman Old Style" panose="02050604050505020204" pitchFamily="18" charset="0"/>
              </a:rPr>
              <a:t>      </a:t>
            </a:r>
            <a:r>
              <a:rPr lang="pt-BR" sz="2000" b="1" dirty="0" smtClean="0">
                <a:latin typeface="Bookman Old Style" panose="02050604050505020204" pitchFamily="18" charset="0"/>
              </a:rPr>
              <a:t>Marie Joséphine Sauthier</a:t>
            </a:r>
            <a:r>
              <a:rPr lang="pt-BR" sz="20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1843  1924 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55" y="916669"/>
            <a:ext cx="305475" cy="3054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304" y="923195"/>
            <a:ext cx="305475" cy="3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58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2390">
            <a:off x="378007" y="987823"/>
            <a:ext cx="6396009" cy="5418060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7608168" y="1556792"/>
            <a:ext cx="38164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Séraphine Bruchez</a:t>
            </a:r>
          </a:p>
          <a:p>
            <a:pPr algn="ctr"/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1865 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>
                <a:latin typeface="Bookman Old Style" panose="02050604050505020204" pitchFamily="18" charset="0"/>
              </a:rPr>
              <a:t>-------</a:t>
            </a:r>
            <a:endParaRPr lang="pt-BR" sz="2400" b="1" dirty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casada com </a:t>
            </a:r>
          </a:p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Adolfo Traub</a:t>
            </a:r>
          </a:p>
          <a:p>
            <a:pPr algn="ctr"/>
            <a:endParaRPr lang="pt-BR" sz="1400" dirty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Filha de </a:t>
            </a:r>
            <a:r>
              <a:rPr lang="pt-BR" sz="2400" dirty="0">
                <a:latin typeface="Bookman Old Style" panose="02050604050505020204" pitchFamily="18" charset="0"/>
              </a:rPr>
              <a:t>Napoleón Louis Bruchez e Marie Louise Stéphanie Pignat </a:t>
            </a:r>
          </a:p>
          <a:p>
            <a:pPr algn="ctr"/>
            <a:endParaRPr lang="pt-BR" sz="14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O casal teve, pelo menos, 6 filhos, 5 mulheres e 1 homem  </a:t>
            </a:r>
          </a:p>
          <a:p>
            <a:pPr algn="ctr"/>
            <a:endParaRPr lang="pt-BR" sz="1400" dirty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Residiu em Pelotas, RS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08168" y="1628800"/>
            <a:ext cx="309044" cy="27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84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7244">
            <a:off x="855209" y="1491345"/>
            <a:ext cx="7213847" cy="4782883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8184232" y="836712"/>
            <a:ext cx="3528392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1100" dirty="0">
              <a:latin typeface="Bookman Old Style" panose="02050604050505020204" pitchFamily="18" charset="0"/>
            </a:endParaRPr>
          </a:p>
          <a:p>
            <a:pPr algn="ctr"/>
            <a:endParaRPr lang="pt-BR" sz="1100" dirty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Séraphine era filha do 1º casamento de </a:t>
            </a:r>
          </a:p>
          <a:p>
            <a:pPr algn="ctr"/>
            <a:endParaRPr lang="pt-BR" sz="1400" dirty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Marie </a:t>
            </a:r>
            <a:r>
              <a:rPr lang="pt-BR" sz="2400" dirty="0">
                <a:latin typeface="Bookman Old Style" panose="02050604050505020204" pitchFamily="18" charset="0"/>
              </a:rPr>
              <a:t>Louise Stéphanie Pignat 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com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Napoleón </a:t>
            </a:r>
            <a:r>
              <a:rPr lang="pt-BR" sz="2400" dirty="0">
                <a:latin typeface="Bookman Old Style" panose="02050604050505020204" pitchFamily="18" charset="0"/>
              </a:rPr>
              <a:t>Louis Bruchez </a:t>
            </a:r>
            <a:r>
              <a:rPr lang="pt-BR" sz="2400" dirty="0" smtClean="0">
                <a:latin typeface="Bookman Old Style" panose="02050604050505020204" pitchFamily="18" charset="0"/>
              </a:rPr>
              <a:t>(falecido na Suíça) </a:t>
            </a:r>
          </a:p>
          <a:p>
            <a:pPr algn="ctr"/>
            <a:endParaRPr lang="pt-BR" sz="2400" dirty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Séraphine e Adolfo tiveram </a:t>
            </a:r>
            <a:r>
              <a:rPr lang="pt-BR" sz="2400" dirty="0">
                <a:latin typeface="Bookman Old Style" panose="02050604050505020204" pitchFamily="18" charset="0"/>
              </a:rPr>
              <a:t>6 </a:t>
            </a:r>
            <a:r>
              <a:rPr lang="pt-BR" sz="2400" dirty="0" smtClean="0">
                <a:latin typeface="Bookman Old Style" panose="02050604050505020204" pitchFamily="18" charset="0"/>
              </a:rPr>
              <a:t>filhos,</a:t>
            </a:r>
            <a:r>
              <a:rPr lang="pt-BR" sz="2400" dirty="0">
                <a:latin typeface="Bookman Old Style" panose="02050604050505020204" pitchFamily="18" charset="0"/>
              </a:rPr>
              <a:t> 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pelo </a:t>
            </a:r>
            <a:r>
              <a:rPr lang="pt-BR" sz="2400" dirty="0">
                <a:latin typeface="Bookman Old Style" panose="02050604050505020204" pitchFamily="18" charset="0"/>
              </a:rPr>
              <a:t>menos</a:t>
            </a:r>
          </a:p>
          <a:p>
            <a:pPr algn="ctr"/>
            <a:endParaRPr lang="pt-BR" dirty="0">
              <a:latin typeface="Bookman Old Style" panose="02050604050505020204" pitchFamily="18" charset="0"/>
            </a:endParaRPr>
          </a:p>
          <a:p>
            <a:pPr algn="ctr"/>
            <a:endParaRPr lang="pt-BR" dirty="0" smtClean="0">
              <a:latin typeface="Bookman Old Style" panose="02050604050505020204" pitchFamily="18" charset="0"/>
            </a:endParaRPr>
          </a:p>
          <a:p>
            <a:pPr algn="ctr"/>
            <a:endParaRPr lang="pt-BR" dirty="0">
              <a:latin typeface="Bookman Old Style" panose="02050604050505020204" pitchFamily="18" charset="0"/>
            </a:endParaRPr>
          </a:p>
          <a:p>
            <a:pPr algn="ctr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rot="21258861">
            <a:off x="185164" y="988217"/>
            <a:ext cx="7995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Bookman Old Style" panose="02050604050505020204" pitchFamily="18" charset="0"/>
              </a:rPr>
              <a:t>Fam de </a:t>
            </a:r>
            <a:r>
              <a:rPr lang="pt-BR" sz="2400" b="1" dirty="0" smtClean="0">
                <a:latin typeface="Bookman Old Style" panose="02050604050505020204" pitchFamily="18" charset="0"/>
              </a:rPr>
              <a:t>Séraphine Bruchez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1865 e </a:t>
            </a:r>
            <a:r>
              <a:rPr lang="pt-BR" sz="2400" b="1" dirty="0" smtClean="0">
                <a:latin typeface="Bookman Old Style" panose="02050604050505020204" pitchFamily="18" charset="0"/>
              </a:rPr>
              <a:t>Adolfo </a:t>
            </a:r>
            <a:r>
              <a:rPr lang="pt-BR" sz="2400" b="1" dirty="0">
                <a:latin typeface="Bookman Old Style" panose="02050604050505020204" pitchFamily="18" charset="0"/>
              </a:rPr>
              <a:t>Traub</a:t>
            </a:r>
          </a:p>
        </p:txBody>
      </p:sp>
      <p:sp>
        <p:nvSpPr>
          <p:cNvPr id="5" name="CaixaDeTexto 4"/>
          <p:cNvSpPr txBox="1"/>
          <p:nvPr/>
        </p:nvSpPr>
        <p:spPr>
          <a:xfrm rot="21230732">
            <a:off x="4784737" y="6054918"/>
            <a:ext cx="3697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Bookman Old Style" panose="02050604050505020204" pitchFamily="18" charset="0"/>
              </a:rPr>
              <a:t> Residia em Pelotas, RS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59696" y="2347855"/>
            <a:ext cx="293017" cy="29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44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951984" y="980728"/>
            <a:ext cx="604867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Felix Benjamin </a:t>
            </a: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Gedoz</a:t>
            </a:r>
          </a:p>
          <a:p>
            <a:pPr algn="ctr"/>
            <a:endParaRPr lang="pt-BR" sz="2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Filho de:   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Jean François Gedoz </a:t>
            </a:r>
          </a:p>
          <a:p>
            <a:pPr algn="ctr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   Marie Marguérite Joris</a:t>
            </a:r>
          </a:p>
          <a:p>
            <a:pPr algn="ctr"/>
            <a:endParaRPr lang="pt-BR" sz="1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Neto de:   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Jean Martin Gedo </a:t>
            </a:r>
          </a:p>
          <a:p>
            <a:pPr algn="ctr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   Marie Suzanne Bondaz(n)</a:t>
            </a:r>
          </a:p>
          <a:p>
            <a:pPr algn="ctr"/>
            <a:endParaRPr lang="pt-BR" sz="1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Bisneto de:   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Antonio e Anna Gedo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*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*</a:t>
            </a:r>
            <a:r>
              <a:rPr lang="pt-BR" sz="2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Ambos da Província de Ivrea, </a:t>
            </a:r>
          </a:p>
          <a:p>
            <a:pPr algn="ctr"/>
            <a:r>
              <a:rPr lang="pt-BR" sz="2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hoje Piemonte, Itália </a:t>
            </a:r>
          </a:p>
          <a:p>
            <a:pPr algn="ctr"/>
            <a:endParaRPr lang="pt-BR" sz="1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/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Felix chegou ao Brasil com 2 anos </a:t>
            </a:r>
          </a:p>
          <a:p>
            <a:pPr algn="ctr"/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 idade</a:t>
            </a:r>
            <a:endParaRPr lang="pt-BR" sz="24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192" y="2060848"/>
            <a:ext cx="292633" cy="29263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244" y="3496407"/>
            <a:ext cx="298730" cy="29263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2420888"/>
            <a:ext cx="298730" cy="29263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575" y="4149969"/>
            <a:ext cx="355426" cy="24259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8410" y="3068960"/>
            <a:ext cx="355426" cy="24259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7330">
            <a:off x="998630" y="903122"/>
            <a:ext cx="4138672" cy="5610559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319989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54324" y="5038020"/>
            <a:ext cx="1181342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00" b="1" dirty="0" smtClean="0">
                <a:latin typeface="Bookman Old Style" panose="02050604050505020204" pitchFamily="18" charset="0"/>
              </a:rPr>
              <a:t>        Felix </a:t>
            </a:r>
            <a:r>
              <a:rPr lang="pt-BR" sz="2100" b="1" dirty="0">
                <a:latin typeface="Bookman Old Style" panose="02050604050505020204" pitchFamily="18" charset="0"/>
              </a:rPr>
              <a:t>Benjamin </a:t>
            </a:r>
            <a:r>
              <a:rPr lang="pt-BR" sz="2100" b="1" dirty="0" smtClean="0">
                <a:latin typeface="Bookman Old Style" panose="02050604050505020204" pitchFamily="18" charset="0"/>
              </a:rPr>
              <a:t>Gedoz    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100" dirty="0" smtClean="0">
                <a:latin typeface="Bookman Old Style" panose="02050604050505020204" pitchFamily="18" charset="0"/>
              </a:rPr>
              <a:t>1872 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100" dirty="0" smtClean="0">
                <a:latin typeface="Bookman Old Style" panose="02050604050505020204" pitchFamily="18" charset="0"/>
              </a:rPr>
              <a:t> </a:t>
            </a:r>
            <a:r>
              <a:rPr lang="pt-BR" sz="2100" dirty="0">
                <a:latin typeface="Bookman Old Style" panose="02050604050505020204" pitchFamily="18" charset="0"/>
              </a:rPr>
              <a:t>1952 </a:t>
            </a:r>
            <a:r>
              <a:rPr lang="pt-BR" sz="2100" dirty="0" smtClean="0">
                <a:latin typeface="Bookman Old Style" panose="02050604050505020204" pitchFamily="18" charset="0"/>
              </a:rPr>
              <a:t>                           Filhos </a:t>
            </a:r>
          </a:p>
          <a:p>
            <a:r>
              <a:rPr lang="pt-BR" sz="2100" dirty="0" smtClean="0">
                <a:latin typeface="Bookman Old Style" panose="02050604050505020204" pitchFamily="18" charset="0"/>
              </a:rPr>
              <a:t>     1ª esposa </a:t>
            </a:r>
            <a:r>
              <a:rPr lang="pt-BR" sz="2100" b="1" dirty="0" smtClean="0">
                <a:latin typeface="Bookman Old Style" panose="02050604050505020204" pitchFamily="18" charset="0"/>
              </a:rPr>
              <a:t>Sophie </a:t>
            </a:r>
            <a:r>
              <a:rPr lang="pt-BR" sz="2100" b="1" dirty="0">
                <a:latin typeface="Bookman Old Style" panose="02050604050505020204" pitchFamily="18" charset="0"/>
              </a:rPr>
              <a:t>Sauthier</a:t>
            </a:r>
            <a:r>
              <a:rPr lang="pt-BR" sz="2100" dirty="0">
                <a:latin typeface="Bookman Old Style" panose="02050604050505020204" pitchFamily="18" charset="0"/>
              </a:rPr>
              <a:t> </a:t>
            </a:r>
            <a:r>
              <a:rPr lang="pt-BR" sz="2100" dirty="0" smtClean="0">
                <a:latin typeface="Bookman Old Style" panose="02050604050505020204" pitchFamily="18" charset="0"/>
              </a:rPr>
              <a:t> 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100" dirty="0" smtClean="0">
                <a:latin typeface="Bookman Old Style" panose="02050604050505020204" pitchFamily="18" charset="0"/>
              </a:rPr>
              <a:t>1876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 </a:t>
            </a:r>
            <a:r>
              <a:rPr lang="pt-BR" sz="2100" dirty="0" smtClean="0">
                <a:latin typeface="Bookman Old Style" panose="02050604050505020204" pitchFamily="18" charset="0"/>
              </a:rPr>
              <a:t>1901</a:t>
            </a:r>
          </a:p>
          <a:p>
            <a:pPr algn="ctr"/>
            <a:r>
              <a:rPr lang="pt-BR" sz="1050" dirty="0" smtClean="0"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pt-BR" sz="2100" dirty="0" smtClean="0">
                <a:latin typeface="Bookman Old Style" panose="02050604050505020204" pitchFamily="18" charset="0"/>
              </a:rPr>
              <a:t>José Felix 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100" dirty="0" smtClean="0">
                <a:latin typeface="Bookman Old Style" panose="02050604050505020204" pitchFamily="18" charset="0"/>
              </a:rPr>
              <a:t>1894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100" dirty="0" smtClean="0">
                <a:latin typeface="Bookman Old Style" panose="02050604050505020204" pitchFamily="18" charset="0"/>
              </a:rPr>
              <a:t>1978;   Maria Emília 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100" dirty="0" smtClean="0">
                <a:latin typeface="Bookman Old Style" panose="02050604050505020204" pitchFamily="18" charset="0"/>
              </a:rPr>
              <a:t>1895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100" dirty="0" smtClean="0">
                <a:latin typeface="Bookman Old Style" panose="02050604050505020204" pitchFamily="18" charset="0"/>
              </a:rPr>
              <a:t>1975;   Clara Adelina 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100" dirty="0" smtClean="0">
                <a:latin typeface="Bookman Old Style" panose="02050604050505020204" pitchFamily="18" charset="0"/>
              </a:rPr>
              <a:t>1900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100" dirty="0" smtClean="0">
                <a:latin typeface="Bookman Old Style" panose="02050604050505020204" pitchFamily="18" charset="0"/>
              </a:rPr>
              <a:t>1966       Luiza Serafina  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100" dirty="0" smtClean="0">
                <a:latin typeface="Bookman Old Style" panose="02050604050505020204" pitchFamily="18" charset="0"/>
              </a:rPr>
              <a:t>1903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100" dirty="0" smtClean="0">
                <a:latin typeface="Bookman Old Style" panose="02050604050505020204" pitchFamily="18" charset="0"/>
              </a:rPr>
              <a:t> 1980         Vilma </a:t>
            </a:r>
            <a:r>
              <a:rPr lang="pt-BR" sz="2100" dirty="0">
                <a:latin typeface="Bookman Old Style" panose="02050604050505020204" pitchFamily="18" charset="0"/>
              </a:rPr>
              <a:t>Serafina </a:t>
            </a:r>
            <a:r>
              <a:rPr lang="pt-BR" sz="2400" dirty="0">
                <a:sym typeface="Wingdings" panose="05000000000000000000" pitchFamily="2" charset="2"/>
              </a:rPr>
              <a:t></a:t>
            </a:r>
            <a:r>
              <a:rPr lang="pt-BR" sz="2100" dirty="0" smtClean="0">
                <a:latin typeface="Bookman Old Style" panose="02050604050505020204" pitchFamily="18" charset="0"/>
              </a:rPr>
              <a:t>1904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100" dirty="0">
                <a:latin typeface="Bookman Old Style" panose="02050604050505020204" pitchFamily="18" charset="0"/>
              </a:rPr>
              <a:t> </a:t>
            </a:r>
            <a:r>
              <a:rPr lang="pt-BR" sz="2100" dirty="0" smtClean="0">
                <a:latin typeface="Bookman Old Style" panose="02050604050505020204" pitchFamily="18" charset="0"/>
              </a:rPr>
              <a:t>1979 </a:t>
            </a:r>
            <a:endParaRPr lang="pt-BR" sz="2100" dirty="0">
              <a:latin typeface="Bookman Old Style" panose="02050604050505020204" pitchFamily="18" charset="0"/>
            </a:endParaRPr>
          </a:p>
          <a:p>
            <a:endParaRPr lang="pt-BR" sz="2100" dirty="0" smtClean="0">
              <a:latin typeface="Bookman Old Style" panose="02050604050505020204" pitchFamily="18" charset="0"/>
            </a:endParaRPr>
          </a:p>
          <a:p>
            <a:r>
              <a:rPr lang="pt-BR" sz="2100" dirty="0" smtClean="0">
                <a:latin typeface="Bookman Old Style" panose="02050604050505020204" pitchFamily="18" charset="0"/>
              </a:rPr>
              <a:t>        </a:t>
            </a:r>
            <a:endParaRPr lang="pt-BR" sz="2200" dirty="0">
              <a:latin typeface="Bookman Old Style" panose="02050604050505020204" pitchFamily="18" charset="0"/>
            </a:endParaRPr>
          </a:p>
        </p:txBody>
      </p:sp>
      <p:pic>
        <p:nvPicPr>
          <p:cNvPr id="9" name="Espaço Reservado para Conteú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9764">
            <a:off x="402467" y="920463"/>
            <a:ext cx="3215569" cy="3791276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8228">
            <a:off x="3204624" y="917632"/>
            <a:ext cx="3061971" cy="3801901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087" y="1109603"/>
            <a:ext cx="5149257" cy="3831633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5360" y="5157192"/>
            <a:ext cx="293017" cy="29301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5546992"/>
            <a:ext cx="293017" cy="23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00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745891" y="5358978"/>
            <a:ext cx="1082521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Bookman Old Style" panose="02050604050505020204" pitchFamily="18" charset="0"/>
              </a:rPr>
              <a:t> </a:t>
            </a:r>
            <a:r>
              <a:rPr lang="pt-BR" sz="2000" b="1" dirty="0" smtClean="0">
                <a:latin typeface="Bookman Old Style" panose="02050604050505020204" pitchFamily="18" charset="0"/>
              </a:rPr>
              <a:t>    Felix </a:t>
            </a:r>
            <a:r>
              <a:rPr lang="pt-BR" sz="2000" b="1" dirty="0">
                <a:latin typeface="Bookman Old Style" panose="02050604050505020204" pitchFamily="18" charset="0"/>
              </a:rPr>
              <a:t>Benjamin Gedoz   </a:t>
            </a:r>
            <a:r>
              <a:rPr lang="pt-BR" sz="2000" dirty="0" smtClean="0">
                <a:sym typeface="Wingdings" panose="05000000000000000000" pitchFamily="2" charset="2"/>
              </a:rPr>
              <a:t></a:t>
            </a:r>
            <a:r>
              <a:rPr lang="pt-BR" sz="2000" dirty="0">
                <a:latin typeface="Bookman Old Style" panose="02050604050505020204" pitchFamily="18" charset="0"/>
              </a:rPr>
              <a:t>1872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</a:rPr>
              <a:t>1952 </a:t>
            </a:r>
          </a:p>
          <a:p>
            <a:r>
              <a:rPr lang="pt-BR" sz="2000" b="1" dirty="0">
                <a:latin typeface="Bookman Old Style" panose="02050604050505020204" pitchFamily="18" charset="0"/>
              </a:rPr>
              <a:t> </a:t>
            </a:r>
            <a:r>
              <a:rPr lang="pt-BR" sz="2000" b="1" dirty="0" smtClean="0">
                <a:latin typeface="Bookman Old Style" panose="02050604050505020204" pitchFamily="18" charset="0"/>
              </a:rPr>
              <a:t>    Susanna Rosalia Guex   </a:t>
            </a:r>
            <a:r>
              <a:rPr lang="pt-BR" sz="2000" dirty="0" smtClean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1878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 </a:t>
            </a:r>
            <a:r>
              <a:rPr lang="pt-BR" sz="2000" dirty="0" smtClean="0">
                <a:latin typeface="Bookman Old Style" panose="02050604050505020204" pitchFamily="18" charset="0"/>
              </a:rPr>
              <a:t>1944  (2ª esposa)                    Filhos</a:t>
            </a:r>
          </a:p>
          <a:p>
            <a:endParaRPr lang="pt-BR" sz="600" dirty="0" smtClean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</a:rPr>
              <a:t>Sophia Felicia </a:t>
            </a:r>
            <a:r>
              <a:rPr lang="pt-BR" sz="2000" dirty="0" smtClean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1911  </a:t>
            </a:r>
            <a:r>
              <a:rPr lang="pt-BR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</a:rPr>
              <a:t>2002;      Antônio </a:t>
            </a:r>
            <a:r>
              <a:rPr lang="pt-BR" sz="2000" dirty="0">
                <a:latin typeface="Bookman Old Style" panose="02050604050505020204" pitchFamily="18" charset="0"/>
              </a:rPr>
              <a:t>Gaspar </a:t>
            </a:r>
            <a:r>
              <a:rPr lang="pt-BR" sz="2000" dirty="0">
                <a:sym typeface="Wingdings" panose="05000000000000000000" pitchFamily="2" charset="2"/>
              </a:rPr>
              <a:t></a:t>
            </a:r>
            <a:r>
              <a:rPr lang="pt-BR" sz="2000" dirty="0">
                <a:latin typeface="Bookman Old Style" panose="02050604050505020204" pitchFamily="18" charset="0"/>
              </a:rPr>
              <a:t>1920 </a:t>
            </a:r>
            <a:r>
              <a:rPr lang="pt-BR" sz="2000" dirty="0" smtClean="0">
                <a:latin typeface="Bookman Old Style" panose="02050604050505020204" pitchFamily="18" charset="0"/>
              </a:rPr>
              <a:t>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>
                <a:latin typeface="Bookman Old Style" panose="02050604050505020204" pitchFamily="18" charset="0"/>
              </a:rPr>
              <a:t>1993  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000" dirty="0">
                <a:latin typeface="Bookman Old Style" panose="02050604050505020204" pitchFamily="18" charset="0"/>
              </a:rPr>
              <a:t>Francisco Affonso Martin </a:t>
            </a:r>
            <a:r>
              <a:rPr lang="pt-BR" sz="2000" dirty="0" smtClean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1914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</a:rPr>
              <a:t>1982;     Luzia </a:t>
            </a:r>
            <a:r>
              <a:rPr lang="pt-BR" sz="2000" dirty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1915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</a:rPr>
              <a:t>2003 </a:t>
            </a:r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0446">
            <a:off x="9767758" y="3511169"/>
            <a:ext cx="1748460" cy="2102365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1742">
            <a:off x="7592174" y="3439006"/>
            <a:ext cx="1670253" cy="2141399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4404">
            <a:off x="9839164" y="1034611"/>
            <a:ext cx="1647759" cy="2120594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0646" y="5416999"/>
            <a:ext cx="293020" cy="29302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46" y="5744306"/>
            <a:ext cx="293020" cy="23613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8792">
            <a:off x="7443187" y="876981"/>
            <a:ext cx="1637890" cy="2234462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72">
            <a:off x="458062" y="978402"/>
            <a:ext cx="5939214" cy="3867395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489843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8820">
            <a:off x="466310" y="1129954"/>
            <a:ext cx="4634716" cy="5241534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410672" y="908720"/>
            <a:ext cx="658998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Susanna Rosalia Guex Gedoz </a:t>
            </a:r>
            <a:r>
              <a:rPr lang="pt-BR" sz="3600" dirty="0">
                <a:sym typeface="Wingdings" panose="05000000000000000000" pitchFamily="2" charset="2"/>
              </a:rPr>
              <a:t></a:t>
            </a:r>
            <a:r>
              <a:rPr lang="pt-BR" sz="3200" dirty="0">
                <a:latin typeface="Bookman Old Style" panose="02050604050505020204" pitchFamily="18" charset="0"/>
              </a:rPr>
              <a:t>1878   </a:t>
            </a:r>
            <a:r>
              <a:rPr lang="pt-BR" sz="3600" dirty="0">
                <a:latin typeface="Bookman Old Style" panose="02050604050505020204" pitchFamily="18" charset="0"/>
                <a:sym typeface="Wingdings" panose="05000000000000000000" pitchFamily="2" charset="2"/>
              </a:rPr>
              <a:t> </a:t>
            </a:r>
            <a:r>
              <a:rPr lang="pt-BR" sz="3200" dirty="0">
                <a:latin typeface="Bookman Old Style" panose="02050604050505020204" pitchFamily="18" charset="0"/>
              </a:rPr>
              <a:t>1944 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/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t-BR" sz="24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Pais: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400" dirty="0">
                <a:latin typeface="Bookman Old Style" panose="02050604050505020204" pitchFamily="18" charset="0"/>
              </a:rPr>
              <a:t>Alphonse Guex Crosier 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>
                <a:latin typeface="Bookman Old Style" panose="02050604050505020204" pitchFamily="18" charset="0"/>
              </a:rPr>
              <a:t> 1911</a:t>
            </a:r>
          </a:p>
          <a:p>
            <a:pPr algn="ctr"/>
            <a:r>
              <a:rPr lang="pt-BR" sz="2400" dirty="0">
                <a:latin typeface="Bookman Old Style" panose="02050604050505020204" pitchFamily="18" charset="0"/>
              </a:rPr>
              <a:t>Marie Emerencienne Galley </a:t>
            </a:r>
            <a:r>
              <a:rPr lang="pt-BR" sz="2400" dirty="0" smtClean="0">
                <a:latin typeface="Bookman Old Style" panose="02050604050505020204" pitchFamily="18" charset="0"/>
              </a:rPr>
              <a:t>  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1843</a:t>
            </a:r>
            <a:endParaRPr lang="pt-BR" sz="2400" dirty="0">
              <a:latin typeface="Bookman Old Style" panose="02050604050505020204" pitchFamily="18" charset="0"/>
            </a:endParaRPr>
          </a:p>
          <a:p>
            <a:pPr algn="ctr"/>
            <a:r>
              <a:rPr lang="pt-BR" sz="2400" dirty="0">
                <a:latin typeface="Bookman Old Style" panose="02050604050505020204" pitchFamily="18" charset="0"/>
              </a:rPr>
              <a:t>Ambos eram de </a:t>
            </a:r>
            <a:r>
              <a:rPr lang="pt-BR" sz="2400" dirty="0" smtClean="0">
                <a:latin typeface="Bookman Old Style" panose="02050604050505020204" pitchFamily="18" charset="0"/>
              </a:rPr>
              <a:t>Martigny </a:t>
            </a:r>
            <a:r>
              <a:rPr lang="pt-BR" sz="2400" dirty="0">
                <a:latin typeface="Bookman Old Style" panose="02050604050505020204" pitchFamily="18" charset="0"/>
              </a:rPr>
              <a:t>Boury, Valais </a:t>
            </a:r>
            <a:endParaRPr lang="pt-BR" sz="2400" dirty="0" smtClean="0">
              <a:latin typeface="Bookman Old Style" panose="02050604050505020204" pitchFamily="18" charset="0"/>
            </a:endParaRPr>
          </a:p>
          <a:p>
            <a:pPr algn="ctr"/>
            <a:endParaRPr lang="pt-BR" sz="1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Susanna casou com o viúvo      Felix </a:t>
            </a:r>
          </a:p>
          <a:p>
            <a:pPr algn="ctr"/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Benjamin Gedoz e teve 4 filhos.</a:t>
            </a:r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Foi a 1ª professora de Santa Clara Baixa, iniciando em 1913, ainda solteira, até 1927. Tinha uma caligrafia aprimorada o que pode ser comprovado pelas anotações da escola, ainda hoje existentes.</a:t>
            </a:r>
          </a:p>
          <a:p>
            <a:pPr algn="just"/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Foi também parteira local por muitos anos.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672" y="2348880"/>
            <a:ext cx="359695" cy="35969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809" y="3570873"/>
            <a:ext cx="35969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22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2246">
            <a:off x="902785" y="831811"/>
            <a:ext cx="3342984" cy="4276459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CaixaDeTexto 6"/>
          <p:cNvSpPr txBox="1"/>
          <p:nvPr/>
        </p:nvSpPr>
        <p:spPr>
          <a:xfrm>
            <a:off x="335360" y="5283581"/>
            <a:ext cx="47525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Bookman Old Style" panose="02050604050505020204" pitchFamily="18" charset="0"/>
              </a:rPr>
              <a:t>Jean Joseph Gedoz  </a:t>
            </a:r>
            <a:r>
              <a:rPr lang="pt-BR" sz="2000" dirty="0" smtClean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1860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</a:rPr>
              <a:t>1941 Filho </a:t>
            </a:r>
            <a:r>
              <a:rPr lang="pt-BR" sz="2000" dirty="0">
                <a:latin typeface="Bookman Old Style" panose="02050604050505020204" pitchFamily="18" charset="0"/>
              </a:rPr>
              <a:t>de Jean François </a:t>
            </a:r>
            <a:r>
              <a:rPr lang="pt-BR" sz="2000" dirty="0" smtClean="0">
                <a:latin typeface="Bookman Old Style" panose="02050604050505020204" pitchFamily="18" charset="0"/>
              </a:rPr>
              <a:t>Gedoz e </a:t>
            </a:r>
            <a:r>
              <a:rPr lang="pt-BR" sz="2000" dirty="0">
                <a:latin typeface="Bookman Old Style" panose="02050604050505020204" pitchFamily="18" charset="0"/>
              </a:rPr>
              <a:t>Marie </a:t>
            </a:r>
            <a:r>
              <a:rPr lang="pt-BR" sz="2000" dirty="0" smtClean="0">
                <a:latin typeface="Bookman Old Style" panose="02050604050505020204" pitchFamily="18" charset="0"/>
              </a:rPr>
              <a:t>Marguérite Joris </a:t>
            </a:r>
          </a:p>
          <a:p>
            <a:pPr algn="ctr"/>
            <a:r>
              <a:rPr lang="pt-BR" sz="2000" dirty="0" smtClean="0">
                <a:sym typeface="Wingdings" panose="05000000000000000000" pitchFamily="2" charset="2"/>
              </a:rPr>
              <a:t>Nasceu em </a:t>
            </a:r>
            <a:r>
              <a:rPr lang="pt-BR" sz="2000" dirty="0" smtClean="0">
                <a:latin typeface="Bookman Old Style" panose="02050604050505020204" pitchFamily="18" charset="0"/>
              </a:rPr>
              <a:t>Saxon, CH e faleceu em </a:t>
            </a: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Jesus </a:t>
            </a:r>
            <a:r>
              <a:rPr lang="pt-BR" sz="2000" dirty="0">
                <a:latin typeface="Bookman Old Style" panose="02050604050505020204" pitchFamily="18" charset="0"/>
              </a:rPr>
              <a:t>Maria, Cordoba, </a:t>
            </a:r>
            <a:r>
              <a:rPr lang="pt-BR" sz="2000" dirty="0" smtClean="0">
                <a:latin typeface="Bookman Old Style" panose="02050604050505020204" pitchFamily="18" charset="0"/>
              </a:rPr>
              <a:t>Argentina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462848" y="5631576"/>
            <a:ext cx="6321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Bookman Old Style" panose="02050604050505020204" pitchFamily="18" charset="0"/>
              </a:rPr>
              <a:t>Jean Joseph </a:t>
            </a:r>
            <a:r>
              <a:rPr lang="pt-BR" sz="2000" b="1" dirty="0" smtClean="0">
                <a:latin typeface="Bookman Old Style" panose="02050604050505020204" pitchFamily="18" charset="0"/>
              </a:rPr>
              <a:t>Gedoz</a:t>
            </a:r>
            <a:r>
              <a:rPr lang="pt-BR" sz="2000" dirty="0" smtClean="0">
                <a:latin typeface="Bookman Old Style" panose="02050604050505020204" pitchFamily="18" charset="0"/>
              </a:rPr>
              <a:t>, casou em Jesus Maria, AR com </a:t>
            </a:r>
            <a:r>
              <a:rPr lang="pt-BR" sz="2000" b="1" dirty="0">
                <a:latin typeface="Bookman Old Style" panose="02050604050505020204" pitchFamily="18" charset="0"/>
              </a:rPr>
              <a:t>Rosário Frigerio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1886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</a:rPr>
              <a:t>1980</a:t>
            </a:r>
            <a:r>
              <a:rPr lang="pt-BR" sz="2000" b="1" dirty="0" smtClean="0"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Tiveram </a:t>
            </a:r>
            <a:r>
              <a:rPr lang="pt-BR" sz="2000" dirty="0">
                <a:latin typeface="Bookman Old Style" panose="02050604050505020204" pitchFamily="18" charset="0"/>
              </a:rPr>
              <a:t>dez filhos, </a:t>
            </a:r>
            <a:r>
              <a:rPr lang="pt-BR" sz="2000" dirty="0" smtClean="0">
                <a:latin typeface="Bookman Old Style" panose="02050604050505020204" pitchFamily="18" charset="0"/>
              </a:rPr>
              <a:t>4 </a:t>
            </a:r>
            <a:r>
              <a:rPr lang="pt-BR" sz="2000" dirty="0">
                <a:latin typeface="Bookman Old Style" panose="02050604050505020204" pitchFamily="18" charset="0"/>
              </a:rPr>
              <a:t>homens e </a:t>
            </a:r>
            <a:r>
              <a:rPr lang="pt-BR" sz="2000" dirty="0" smtClean="0">
                <a:latin typeface="Bookman Old Style" panose="02050604050505020204" pitchFamily="18" charset="0"/>
              </a:rPr>
              <a:t>6 </a:t>
            </a:r>
            <a:r>
              <a:rPr lang="pt-BR" sz="2000" dirty="0">
                <a:latin typeface="Bookman Old Style" panose="02050604050505020204" pitchFamily="18" charset="0"/>
              </a:rPr>
              <a:t>mulheres. 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745" y="926372"/>
            <a:ext cx="6378871" cy="4446844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39244" y="5664862"/>
            <a:ext cx="357115" cy="35711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315" y="6058194"/>
            <a:ext cx="360045" cy="25836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199" y="4982268"/>
            <a:ext cx="416757" cy="35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292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1851">
            <a:off x="982934" y="880310"/>
            <a:ext cx="3317455" cy="4204874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191344" y="5376317"/>
            <a:ext cx="51125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Bookman Old Style" panose="02050604050505020204" pitchFamily="18" charset="0"/>
              </a:rPr>
              <a:t>François Louis Gedoz </a:t>
            </a:r>
            <a:r>
              <a:rPr lang="pt-BR" sz="2000" dirty="0" smtClean="0"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1861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</a:rPr>
              <a:t>1940</a:t>
            </a: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 </a:t>
            </a:r>
            <a:r>
              <a:rPr lang="pt-BR" sz="2000" dirty="0">
                <a:latin typeface="Bookman Old Style" panose="02050604050505020204" pitchFamily="18" charset="0"/>
              </a:rPr>
              <a:t>Filho de Jean François </a:t>
            </a:r>
            <a:r>
              <a:rPr lang="pt-BR" sz="2000" dirty="0" smtClean="0">
                <a:latin typeface="Bookman Old Style" panose="02050604050505020204" pitchFamily="18" charset="0"/>
              </a:rPr>
              <a:t>e </a:t>
            </a:r>
            <a:r>
              <a:rPr lang="pt-BR" sz="2000" dirty="0">
                <a:latin typeface="Bookman Old Style" panose="02050604050505020204" pitchFamily="18" charset="0"/>
              </a:rPr>
              <a:t>Marie </a:t>
            </a:r>
            <a:r>
              <a:rPr lang="pt-BR" sz="2000" dirty="0" smtClean="0">
                <a:latin typeface="Bookman Old Style" panose="02050604050505020204" pitchFamily="18" charset="0"/>
              </a:rPr>
              <a:t>Marguérite Joris.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Nasceu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em </a:t>
            </a:r>
            <a:r>
              <a:rPr lang="pt-BR" sz="2000" dirty="0">
                <a:latin typeface="Bookman Old Style" panose="02050604050505020204" pitchFamily="18" charset="0"/>
              </a:rPr>
              <a:t>Saxon, </a:t>
            </a:r>
            <a:r>
              <a:rPr lang="pt-BR" sz="2000" dirty="0" smtClean="0">
                <a:latin typeface="Bookman Old Style" panose="02050604050505020204" pitchFamily="18" charset="0"/>
              </a:rPr>
              <a:t>Valais e </a:t>
            </a:r>
            <a:r>
              <a:rPr lang="pt-BR" sz="2000" dirty="0">
                <a:latin typeface="Bookman Old Style" panose="02050604050505020204" pitchFamily="18" charset="0"/>
              </a:rPr>
              <a:t>faleceu </a:t>
            </a:r>
            <a:r>
              <a:rPr lang="pt-BR" sz="2000" dirty="0" smtClean="0">
                <a:latin typeface="Bookman Old Style" panose="02050604050505020204" pitchFamily="18" charset="0"/>
              </a:rPr>
              <a:t>em Caxias </a:t>
            </a:r>
            <a:r>
              <a:rPr lang="pt-BR" sz="2000" dirty="0">
                <a:latin typeface="Bookman Old Style" panose="02050604050505020204" pitchFamily="18" charset="0"/>
              </a:rPr>
              <a:t>do </a:t>
            </a:r>
            <a:r>
              <a:rPr lang="pt-BR" sz="2000" dirty="0" smtClean="0">
                <a:latin typeface="Bookman Old Style" panose="02050604050505020204" pitchFamily="18" charset="0"/>
              </a:rPr>
              <a:t>Sul, RS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472412" y="4803708"/>
            <a:ext cx="6175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Bookman Old Style" panose="02050604050505020204" pitchFamily="18" charset="0"/>
              </a:rPr>
              <a:t>    François Louis Gedoz </a:t>
            </a:r>
            <a:r>
              <a:rPr lang="pt-BR" sz="2000" dirty="0" smtClean="0">
                <a:latin typeface="Bookman Old Style" panose="02050604050505020204" pitchFamily="18" charset="0"/>
              </a:rPr>
              <a:t>casou com  </a:t>
            </a:r>
            <a:r>
              <a:rPr lang="pt-BR" sz="2000" b="1" dirty="0" smtClean="0">
                <a:latin typeface="Bookman Old Style" panose="02050604050505020204" pitchFamily="18" charset="0"/>
              </a:rPr>
              <a:t>Tecla  </a:t>
            </a:r>
          </a:p>
          <a:p>
            <a:r>
              <a:rPr lang="pt-BR" sz="2000" b="1" dirty="0" smtClean="0">
                <a:latin typeface="Bookman Old Style" panose="02050604050505020204" pitchFamily="18" charset="0"/>
              </a:rPr>
              <a:t>    Alize/Alice </a:t>
            </a:r>
            <a:r>
              <a:rPr lang="pt-BR" sz="2000" b="1" dirty="0">
                <a:latin typeface="Bookman Old Style" panose="02050604050505020204" pitchFamily="18" charset="0"/>
              </a:rPr>
              <a:t>Bruchez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1868/69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</a:rPr>
              <a:t>1962</a:t>
            </a:r>
            <a:r>
              <a:rPr lang="pt-BR" sz="2000" b="1" dirty="0" smtClean="0">
                <a:latin typeface="Bookman Old Style" panose="02050604050505020204" pitchFamily="18" charset="0"/>
              </a:rPr>
              <a:t> </a:t>
            </a:r>
            <a:endParaRPr lang="pt-BR" sz="2000" b="1" dirty="0">
              <a:latin typeface="Bookman Old Style" panose="02050604050505020204" pitchFamily="18" charset="0"/>
            </a:endParaRPr>
          </a:p>
          <a:p>
            <a:pPr algn="ctr"/>
            <a:r>
              <a:rPr lang="pt-BR" sz="1900" dirty="0" smtClean="0">
                <a:latin typeface="Bookman Old Style" panose="02050604050505020204" pitchFamily="18" charset="0"/>
              </a:rPr>
              <a:t>(fª de </a:t>
            </a:r>
            <a:r>
              <a:rPr lang="pt-BR" sz="1900" dirty="0">
                <a:latin typeface="Bookman Old Style" panose="02050604050505020204" pitchFamily="18" charset="0"/>
              </a:rPr>
              <a:t>Marie </a:t>
            </a:r>
            <a:r>
              <a:rPr lang="pt-BR" sz="1900" dirty="0" smtClean="0">
                <a:latin typeface="Bookman Old Style" panose="02050604050505020204" pitchFamily="18" charset="0"/>
              </a:rPr>
              <a:t>L Pignat e </a:t>
            </a:r>
            <a:r>
              <a:rPr lang="pt-BR" sz="1900" dirty="0">
                <a:latin typeface="Bookman Old Style" panose="02050604050505020204" pitchFamily="18" charset="0"/>
              </a:rPr>
              <a:t>Napoléon Louis </a:t>
            </a:r>
            <a:r>
              <a:rPr lang="pt-BR" sz="1900" dirty="0" smtClean="0">
                <a:latin typeface="Bookman Old Style" panose="02050604050505020204" pitchFamily="18" charset="0"/>
              </a:rPr>
              <a:t>Bruchez) </a:t>
            </a:r>
            <a:r>
              <a:rPr lang="pt-BR" sz="2000" dirty="0" smtClean="0">
                <a:latin typeface="Bookman Old Style" panose="02050604050505020204" pitchFamily="18" charset="0"/>
              </a:rPr>
              <a:t>     Adelaide Maria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 </a:t>
            </a:r>
            <a:r>
              <a:rPr lang="pt-BR" sz="2000" dirty="0" smtClean="0">
                <a:latin typeface="Bookman Old Style" panose="02050604050505020204" pitchFamily="18" charset="0"/>
              </a:rPr>
              <a:t>1889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</a:rPr>
              <a:t> 1945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            Luiz Leão       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 1890    </a:t>
            </a:r>
            <a:r>
              <a:rPr lang="pt-BR" sz="2000" dirty="0" smtClean="0">
                <a:latin typeface="Bookman Old Style" panose="02050604050505020204" pitchFamily="18" charset="0"/>
              </a:rPr>
              <a:t>1890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            Erasmo Emílio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 1891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</a:rPr>
              <a:t>1927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845" y="642758"/>
            <a:ext cx="5728716" cy="4104457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9844" y="5019202"/>
            <a:ext cx="416757" cy="35711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16845" y="4797152"/>
            <a:ext cx="357115" cy="35711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16845" y="5157192"/>
            <a:ext cx="357115" cy="35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13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418">
            <a:off x="422747" y="1003053"/>
            <a:ext cx="5911596" cy="3822192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6384032" y="764704"/>
            <a:ext cx="568863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</a:t>
            </a:r>
            <a:r>
              <a:rPr lang="pt-BR" sz="22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Maurice Léopold Gedoz </a:t>
            </a:r>
            <a:r>
              <a:rPr lang="pt-BR" sz="2200" dirty="0">
                <a:latin typeface="Bookman Old Style" panose="02050604050505020204" pitchFamily="18" charset="0"/>
              </a:rPr>
              <a:t>casou </a:t>
            </a:r>
            <a:r>
              <a:rPr lang="pt-BR" sz="2200" dirty="0" smtClean="0">
                <a:latin typeface="Bookman Old Style" panose="02050604050505020204" pitchFamily="18" charset="0"/>
              </a:rPr>
              <a:t>com</a:t>
            </a:r>
          </a:p>
          <a:p>
            <a:r>
              <a:rPr lang="pt-BR" sz="2200" b="1" dirty="0" smtClean="0">
                <a:latin typeface="Bookman Old Style" panose="02050604050505020204" pitchFamily="18" charset="0"/>
              </a:rPr>
              <a:t>   Jenny</a:t>
            </a:r>
            <a:r>
              <a:rPr lang="pt-BR" sz="2200" dirty="0" smtClean="0">
                <a:latin typeface="Bookman Old Style" panose="02050604050505020204" pitchFamily="18" charset="0"/>
              </a:rPr>
              <a:t>/</a:t>
            </a:r>
            <a:r>
              <a:rPr lang="pt-BR" sz="2200" b="1" dirty="0" smtClean="0">
                <a:latin typeface="Bookman Old Style" panose="02050604050505020204" pitchFamily="18" charset="0"/>
              </a:rPr>
              <a:t>Eugénie Cottet </a:t>
            </a:r>
            <a:r>
              <a:rPr lang="pt-BR" sz="2200" dirty="0">
                <a:latin typeface="Bookman Old Style" panose="02050604050505020204" pitchFamily="18" charset="0"/>
              </a:rPr>
              <a:t>em </a:t>
            </a:r>
            <a:r>
              <a:rPr lang="pt-BR" sz="2200" dirty="0" smtClean="0">
                <a:latin typeface="Bookman Old Style" panose="02050604050505020204" pitchFamily="18" charset="0"/>
              </a:rPr>
              <a:t>1886</a:t>
            </a:r>
          </a:p>
          <a:p>
            <a:endParaRPr lang="pt-BR" dirty="0" smtClean="0">
              <a:latin typeface="Bookman Old Style" panose="02050604050505020204" pitchFamily="18" charset="0"/>
            </a:endParaRPr>
          </a:p>
          <a:p>
            <a:r>
              <a:rPr lang="pt-BR" sz="2200" dirty="0" smtClean="0">
                <a:latin typeface="Bookman Old Style" panose="02050604050505020204" pitchFamily="18" charset="0"/>
              </a:rPr>
              <a:t>  Maria Alice 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1887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endParaRPr lang="pt-BR" sz="2200" dirty="0">
              <a:latin typeface="Bookman Old Style" panose="02050604050505020204" pitchFamily="18" charset="0"/>
            </a:endParaRPr>
          </a:p>
          <a:p>
            <a:r>
              <a:rPr lang="pt-BR" sz="2200" dirty="0" smtClean="0">
                <a:latin typeface="Bookman Old Style" panose="02050604050505020204" pitchFamily="18" charset="0"/>
              </a:rPr>
              <a:t>  Erasmo Paulo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1888  </a:t>
            </a:r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 smtClean="0">
                <a:latin typeface="Bookman Old Style" panose="02050604050505020204" pitchFamily="18" charset="0"/>
              </a:rPr>
              <a:t>1892   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  Francisco José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1889  </a:t>
            </a:r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 </a:t>
            </a:r>
            <a:r>
              <a:rPr lang="pt-BR" sz="2200" dirty="0" smtClean="0">
                <a:latin typeface="Bookman Old Style" panose="02050604050505020204" pitchFamily="18" charset="0"/>
              </a:rPr>
              <a:t>1970</a:t>
            </a:r>
            <a:endParaRPr lang="pt-BR" sz="2200" dirty="0">
              <a:latin typeface="Bookman Old Style" panose="02050604050505020204" pitchFamily="18" charset="0"/>
            </a:endParaRPr>
          </a:p>
          <a:p>
            <a:r>
              <a:rPr lang="pt-BR" sz="2200" dirty="0" smtClean="0">
                <a:latin typeface="Bookman Old Style" panose="02050604050505020204" pitchFamily="18" charset="0"/>
              </a:rPr>
              <a:t>  Próspero Maurício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1891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>
                <a:latin typeface="Bookman Old Style" panose="02050604050505020204" pitchFamily="18" charset="0"/>
              </a:rPr>
              <a:t>1968 </a:t>
            </a:r>
            <a:endParaRPr lang="pt-BR" sz="2200" dirty="0" smtClean="0">
              <a:latin typeface="Bookman Old Style" panose="02050604050505020204" pitchFamily="18" charset="0"/>
            </a:endParaRPr>
          </a:p>
          <a:p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(Prospé)</a:t>
            </a:r>
          </a:p>
          <a:p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Camilo </a:t>
            </a:r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1892</a:t>
            </a:r>
            <a:endParaRPr lang="pt-BR" sz="2200" dirty="0">
              <a:latin typeface="Bookman Old Style" panose="02050604050505020204" pitchFamily="18" charset="0"/>
            </a:endParaRPr>
          </a:p>
          <a:p>
            <a:r>
              <a:rPr lang="pt-BR" sz="2200" dirty="0" smtClean="0">
                <a:latin typeface="Bookman Old Style" panose="02050604050505020204" pitchFamily="18" charset="0"/>
              </a:rPr>
              <a:t>    Júlio César (Cesário)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1896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    José Jacob  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1898</a:t>
            </a:r>
          </a:p>
          <a:p>
            <a:r>
              <a:rPr lang="pt-BR" sz="2200" dirty="0">
                <a:latin typeface="Bookman Old Style" panose="02050604050505020204" pitchFamily="18" charset="0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</a:rPr>
              <a:t>   João Serafim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1898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 smtClean="0">
                <a:latin typeface="Bookman Old Style" panose="02050604050505020204" pitchFamily="18" charset="0"/>
              </a:rPr>
              <a:t>1972 </a:t>
            </a:r>
          </a:p>
          <a:p>
            <a:r>
              <a:rPr lang="pt-BR" sz="2200" dirty="0">
                <a:latin typeface="Bookman Old Style" panose="02050604050505020204" pitchFamily="18" charset="0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</a:rPr>
              <a:t>   Virginia   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1901  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>
                <a:latin typeface="Bookman Old Style" panose="02050604050505020204" pitchFamily="18" charset="0"/>
              </a:rPr>
              <a:t>1972 </a:t>
            </a:r>
            <a:endParaRPr lang="pt-BR" sz="2200" dirty="0" smtClean="0">
              <a:latin typeface="Bookman Old Style" panose="02050604050505020204" pitchFamily="18" charset="0"/>
            </a:endParaRPr>
          </a:p>
          <a:p>
            <a:r>
              <a:rPr lang="pt-BR" sz="2200" dirty="0">
                <a:latin typeface="Bookman Old Style" panose="02050604050505020204" pitchFamily="18" charset="0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</a:rPr>
              <a:t>   Florentino Eugênio </a:t>
            </a:r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1902  </a:t>
            </a:r>
          </a:p>
          <a:p>
            <a:r>
              <a:rPr lang="pt-BR" sz="2200" dirty="0">
                <a:latin typeface="Bookman Old Style" panose="02050604050505020204" pitchFamily="18" charset="0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</a:rPr>
              <a:t>   Ernesto (Mascote)</a:t>
            </a:r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 </a:t>
            </a:r>
            <a:r>
              <a:rPr lang="pt-BR" sz="2200" dirty="0" smtClean="0">
                <a:latin typeface="Bookman Old Style" panose="02050604050505020204" pitchFamily="18" charset="0"/>
              </a:rPr>
              <a:t>1906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 smtClean="0">
                <a:latin typeface="Bookman Old Style" panose="02050604050505020204" pitchFamily="18" charset="0"/>
              </a:rPr>
              <a:t>1988</a:t>
            </a:r>
          </a:p>
          <a:p>
            <a:r>
              <a:rPr lang="pt-BR" sz="2200" dirty="0">
                <a:latin typeface="Bookman Old Style" panose="02050604050505020204" pitchFamily="18" charset="0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</a:rPr>
              <a:t>   Rosália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1</a:t>
            </a:r>
            <a:r>
              <a:rPr lang="pt-BR" sz="2200" dirty="0" smtClean="0">
                <a:latin typeface="Bookman Old Style" panose="02050604050505020204" pitchFamily="18" charset="0"/>
              </a:rPr>
              <a:t>908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</a:t>
            </a:r>
            <a:r>
              <a:rPr lang="pt-BR" sz="2200" dirty="0" smtClean="0">
                <a:latin typeface="Bookman Old Style" panose="02050604050505020204" pitchFamily="18" charset="0"/>
              </a:rPr>
              <a:t>1983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            (</a:t>
            </a:r>
            <a:r>
              <a:rPr lang="pt-BR" sz="2000" dirty="0">
                <a:latin typeface="Bookman Old Style" panose="02050604050505020204" pitchFamily="18" charset="0"/>
              </a:rPr>
              <a:t>Rosalina Rossa)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200" dirty="0">
                <a:latin typeface="Bookman Old Style" panose="02050604050505020204" pitchFamily="18" charset="0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</a:rPr>
              <a:t>   Liz – casou com João Sauthier</a:t>
            </a:r>
            <a:r>
              <a:rPr lang="pt-BR" dirty="0" smtClean="0">
                <a:latin typeface="Bookman Old Style" panose="02050604050505020204" pitchFamily="18" charset="0"/>
              </a:rPr>
              <a:t>  </a:t>
            </a:r>
            <a:endParaRPr lang="pt-BR" dirty="0">
              <a:latin typeface="Bookman Old Style" panose="020506040505050202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 rot="21139982">
            <a:off x="923662" y="4816500"/>
            <a:ext cx="595588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Bookman Old Style" panose="02050604050505020204" pitchFamily="18" charset="0"/>
              </a:rPr>
              <a:t>Maurice Léopold Gedoz  </a:t>
            </a:r>
            <a:r>
              <a:rPr lang="pt-BR" sz="2000" dirty="0" smtClean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1863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</a:rPr>
              <a:t>1931 </a:t>
            </a:r>
            <a:r>
              <a:rPr lang="pt-BR" sz="2000" b="1" dirty="0" smtClean="0">
                <a:latin typeface="Bookman Old Style" panose="02050604050505020204" pitchFamily="18" charset="0"/>
              </a:rPr>
              <a:t>Jenny/Eugénie Cottet    </a:t>
            </a:r>
            <a:r>
              <a:rPr lang="pt-BR" sz="2000" dirty="0" smtClean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1865/70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</a:rPr>
              <a:t>1949 Ele filho de Jean François e Marie M. Joris.          Ela é filha de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Nicolas Cottet e Marie </a:t>
            </a:r>
            <a:endParaRPr lang="pt-BR" sz="2000" dirty="0" smtClean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   Henriette Moulins.  Ambos de Saxon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0372" y="5508814"/>
            <a:ext cx="309044" cy="27736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0372" y="5207610"/>
            <a:ext cx="309044" cy="27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63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alimb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67800" y="5543550"/>
            <a:ext cx="457200" cy="4572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4007768" y="4517953"/>
            <a:ext cx="36035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Bookman Old Style" panose="02050604050505020204" pitchFamily="18" charset="0"/>
              </a:rPr>
              <a:t>     Marie Rosine Gedoz</a:t>
            </a:r>
            <a:r>
              <a:rPr lang="pt-BR" sz="2000" dirty="0" smtClean="0">
                <a:latin typeface="Bookman Old Style" panose="02050604050505020204" pitchFamily="18" charset="0"/>
              </a:rPr>
              <a:t> </a:t>
            </a:r>
            <a:r>
              <a:rPr lang="pt-BR" sz="2000" dirty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1865 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</a:rPr>
              <a:t>1891</a:t>
            </a:r>
          </a:p>
          <a:p>
            <a:pPr algn="ctr"/>
            <a:r>
              <a:rPr lang="pt-BR" sz="2000" dirty="0">
                <a:latin typeface="Bookman Old Style" panose="02050604050505020204" pitchFamily="18" charset="0"/>
              </a:rPr>
              <a:t>(</a:t>
            </a:r>
            <a:r>
              <a:rPr lang="pt-BR" sz="2000" dirty="0" smtClean="0">
                <a:latin typeface="Bookman Old Style" panose="02050604050505020204" pitchFamily="18" charset="0"/>
              </a:rPr>
              <a:t>fª </a:t>
            </a:r>
            <a:r>
              <a:rPr lang="pt-BR" sz="2000" dirty="0">
                <a:latin typeface="Bookman Old Style" panose="02050604050505020204" pitchFamily="18" charset="0"/>
              </a:rPr>
              <a:t>de Jean François e </a:t>
            </a:r>
          </a:p>
          <a:p>
            <a:r>
              <a:rPr lang="pt-BR" sz="2000" dirty="0">
                <a:latin typeface="Bookman Old Style" panose="02050604050505020204" pitchFamily="18" charset="0"/>
              </a:rPr>
              <a:t>   Marie </a:t>
            </a:r>
            <a:r>
              <a:rPr lang="pt-BR" sz="2000" dirty="0" smtClean="0">
                <a:latin typeface="Bookman Old Style" panose="02050604050505020204" pitchFamily="18" charset="0"/>
              </a:rPr>
              <a:t>Marguérite Joris</a:t>
            </a:r>
            <a:r>
              <a:rPr lang="pt-BR" sz="2000" dirty="0">
                <a:latin typeface="Bookman Old Style" panose="02050604050505020204" pitchFamily="18" charset="0"/>
              </a:rPr>
              <a:t>)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Nasceu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em </a:t>
            </a:r>
            <a:r>
              <a:rPr lang="pt-BR" sz="2000" dirty="0">
                <a:latin typeface="Bookman Old Style" panose="02050604050505020204" pitchFamily="18" charset="0"/>
              </a:rPr>
              <a:t>Saxon, Valais</a:t>
            </a:r>
          </a:p>
          <a:p>
            <a:r>
              <a:rPr lang="pt-BR" sz="2000" dirty="0">
                <a:latin typeface="Bookman Old Style" panose="02050604050505020204" pitchFamily="18" charset="0"/>
              </a:rPr>
              <a:t>e faleceu em Sta. Clara   Baixa, Carlos </a:t>
            </a:r>
            <a:r>
              <a:rPr lang="pt-BR" sz="2000" dirty="0" smtClean="0">
                <a:latin typeface="Bookman Old Style" panose="02050604050505020204" pitchFamily="18" charset="0"/>
              </a:rPr>
              <a:t>Barbosa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871864" y="836712"/>
            <a:ext cx="37444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Bookman Old Style" panose="02050604050505020204" pitchFamily="18" charset="0"/>
              </a:rPr>
              <a:t>Adele Emilie Louise Gedoz </a:t>
            </a:r>
          </a:p>
          <a:p>
            <a:pPr algn="ctr"/>
            <a:r>
              <a:rPr lang="pt-BR" sz="2000" dirty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1867 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</a:rPr>
              <a:t>1989</a:t>
            </a:r>
            <a:endParaRPr lang="pt-BR" sz="2000" dirty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</a:rPr>
              <a:t>(fª de </a:t>
            </a:r>
            <a:r>
              <a:rPr lang="pt-BR" sz="2000" dirty="0">
                <a:latin typeface="Bookman Old Style" panose="02050604050505020204" pitchFamily="18" charset="0"/>
              </a:rPr>
              <a:t>Jean François e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000" dirty="0"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</a:rPr>
              <a:t>  Marie Marguérite Joris)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Nasceu em </a:t>
            </a:r>
            <a:r>
              <a:rPr lang="pt-BR" sz="2000" dirty="0">
                <a:latin typeface="Bookman Old Style" panose="02050604050505020204" pitchFamily="18" charset="0"/>
              </a:rPr>
              <a:t>Saxon, </a:t>
            </a:r>
            <a:r>
              <a:rPr lang="pt-BR" sz="2000" dirty="0" smtClean="0">
                <a:latin typeface="Bookman Old Style" panose="02050604050505020204" pitchFamily="18" charset="0"/>
              </a:rPr>
              <a:t>Valais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e </a:t>
            </a:r>
            <a:r>
              <a:rPr lang="pt-BR" sz="2000" dirty="0">
                <a:latin typeface="Bookman Old Style" panose="02050604050505020204" pitchFamily="18" charset="0"/>
              </a:rPr>
              <a:t>faleceu </a:t>
            </a:r>
            <a:r>
              <a:rPr lang="pt-BR" sz="2000" dirty="0" smtClean="0">
                <a:latin typeface="Bookman Old Style" panose="02050604050505020204" pitchFamily="18" charset="0"/>
              </a:rPr>
              <a:t>em </a:t>
            </a:r>
            <a:r>
              <a:rPr lang="pt-BR" sz="2000" dirty="0">
                <a:latin typeface="Bookman Old Style" panose="02050604050505020204" pitchFamily="18" charset="0"/>
              </a:rPr>
              <a:t>Sta. Clara </a:t>
            </a:r>
            <a:r>
              <a:rPr lang="pt-BR" sz="2000" dirty="0" smtClean="0">
                <a:latin typeface="Bookman Old Style" panose="02050604050505020204" pitchFamily="18" charset="0"/>
              </a:rPr>
              <a:t>  Baixa</a:t>
            </a:r>
            <a:r>
              <a:rPr lang="pt-BR" sz="2000" dirty="0">
                <a:latin typeface="Bookman Old Style" panose="02050604050505020204" pitchFamily="18" charset="0"/>
              </a:rPr>
              <a:t>, </a:t>
            </a:r>
            <a:r>
              <a:rPr lang="pt-BR" sz="2000" dirty="0" smtClean="0">
                <a:latin typeface="Bookman Old Style" panose="02050604050505020204" pitchFamily="18" charset="0"/>
              </a:rPr>
              <a:t>Carlos Barbosa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41090" y="4517953"/>
            <a:ext cx="416757" cy="41980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32411" y="866027"/>
            <a:ext cx="416757" cy="35711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109">
            <a:off x="212319" y="1080344"/>
            <a:ext cx="3802637" cy="5450315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6434">
            <a:off x="7961839" y="1311017"/>
            <a:ext cx="3706559" cy="5203215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458733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480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6240016" y="864064"/>
            <a:ext cx="547260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Bookman Old Style" panose="02050604050505020204" pitchFamily="18" charset="0"/>
              </a:rPr>
              <a:t>Marie Rosine Gedoz  </a:t>
            </a:r>
            <a:r>
              <a:rPr lang="pt-BR" sz="2400" dirty="0" smtClean="0">
                <a:latin typeface="Bookman Old Style" panose="02050604050505020204" pitchFamily="18" charset="0"/>
              </a:rPr>
              <a:t>(a esq.)  cc </a:t>
            </a:r>
            <a:r>
              <a:rPr lang="pt-BR" sz="2400" b="1" dirty="0" smtClean="0">
                <a:latin typeface="Bookman Old Style" panose="02050604050505020204" pitchFamily="18" charset="0"/>
              </a:rPr>
              <a:t>Maurice Joseph Reuse </a:t>
            </a:r>
            <a:r>
              <a:rPr lang="pt-BR" sz="2400" dirty="0" smtClean="0">
                <a:latin typeface="Bookman Old Style" panose="02050604050505020204" pitchFamily="18" charset="0"/>
              </a:rPr>
              <a:t>em 1890 </a:t>
            </a:r>
            <a:r>
              <a:rPr lang="pt-BR" sz="2400" dirty="0"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latin typeface="Bookman Old Style" panose="02050604050505020204" pitchFamily="18" charset="0"/>
              </a:rPr>
              <a:t>1868 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 </a:t>
            </a:r>
            <a:r>
              <a:rPr lang="pt-BR" sz="2400" dirty="0" smtClean="0">
                <a:latin typeface="Bookman Old Style" panose="02050604050505020204" pitchFamily="18" charset="0"/>
              </a:rPr>
              <a:t>1944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(fº de Jean Nicolas Reuse e Marie      Catherine Germanier)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Marie faleceu um ano após o casamento, de tuberculose, sem deixar descendentes</a:t>
            </a:r>
          </a:p>
          <a:p>
            <a:endParaRPr lang="pt-BR" sz="2400" dirty="0">
              <a:latin typeface="Bookman Old Style" panose="02050604050505020204" pitchFamily="18" charset="0"/>
            </a:endParaRPr>
          </a:p>
          <a:p>
            <a:r>
              <a:rPr lang="pt-BR" sz="2400" b="1" dirty="0" smtClean="0">
                <a:latin typeface="Bookman Old Style" panose="02050604050505020204" pitchFamily="18" charset="0"/>
              </a:rPr>
              <a:t>Adele Emilie Louise Gedoz   </a:t>
            </a:r>
            <a:r>
              <a:rPr lang="pt-BR" sz="2400" dirty="0" smtClean="0">
                <a:latin typeface="Bookman Old Style" panose="02050604050505020204" pitchFamily="18" charset="0"/>
              </a:rPr>
              <a:t>cc  </a:t>
            </a:r>
            <a:r>
              <a:rPr lang="pt-BR" sz="2400" b="1" dirty="0" smtClean="0">
                <a:latin typeface="Bookman Old Style" panose="02050604050505020204" pitchFamily="18" charset="0"/>
              </a:rPr>
              <a:t>Pièrre Joseph Bruchez </a:t>
            </a:r>
            <a:r>
              <a:rPr lang="pt-BR" sz="2400" dirty="0" smtClean="0">
                <a:latin typeface="Bookman Old Style" panose="02050604050505020204" pitchFamily="18" charset="0"/>
              </a:rPr>
              <a:t>em 1887</a:t>
            </a:r>
          </a:p>
          <a:p>
            <a:pPr algn="ctr"/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1863  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 </a:t>
            </a:r>
            <a:r>
              <a:rPr lang="pt-BR" sz="2400" dirty="0" smtClean="0">
                <a:latin typeface="Bookman Old Style" panose="02050604050505020204" pitchFamily="18" charset="0"/>
              </a:rPr>
              <a:t>1936 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(fº de Pièrre Daniel Bruchez e Marie Josephine Bondan)</a:t>
            </a:r>
          </a:p>
          <a:p>
            <a:r>
              <a:rPr lang="pt-BR" sz="2400" dirty="0" smtClean="0">
                <a:latin typeface="Bookman Old Style" panose="02050604050505020204" pitchFamily="18" charset="0"/>
              </a:rPr>
              <a:t> Adele faleceu pouco antes do 1º parto, não deixou descendentes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61458" y="887553"/>
            <a:ext cx="357115" cy="35711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61458" y="1272214"/>
            <a:ext cx="357115" cy="35711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82900" y="4149080"/>
            <a:ext cx="357115" cy="35711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82900" y="4533741"/>
            <a:ext cx="357115" cy="35711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0604">
            <a:off x="1060373" y="844367"/>
            <a:ext cx="4084171" cy="5622771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789044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4796">
            <a:off x="802885" y="927657"/>
            <a:ext cx="3725612" cy="5220833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924014" y="1052736"/>
            <a:ext cx="671660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latin typeface="Bookman Old Style" panose="02050604050505020204" pitchFamily="18" charset="0"/>
              </a:rPr>
              <a:t>César Erasme Gedoz   </a:t>
            </a:r>
            <a:r>
              <a:rPr lang="pt-BR" sz="2200" dirty="0"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1869</a:t>
            </a:r>
            <a:r>
              <a:rPr lang="pt-BR" sz="2400" dirty="0" smtClean="0">
                <a:latin typeface="Bookman Old Style" panose="02050604050505020204" pitchFamily="18" charset="0"/>
              </a:rPr>
              <a:t> 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 smtClean="0">
                <a:latin typeface="Bookman Old Style" panose="02050604050505020204" pitchFamily="18" charset="0"/>
              </a:rPr>
              <a:t>1948</a:t>
            </a:r>
            <a:endParaRPr lang="pt-BR" sz="2200" dirty="0">
              <a:latin typeface="Bookman Old Style" panose="02050604050505020204" pitchFamily="18" charset="0"/>
            </a:endParaRPr>
          </a:p>
          <a:p>
            <a:r>
              <a:rPr lang="pt-BR" sz="2200" dirty="0" smtClean="0">
                <a:latin typeface="Bookman Old Style" panose="02050604050505020204" pitchFamily="18" charset="0"/>
              </a:rPr>
              <a:t> casou em 1891 (civil); em 1895 (religioso) com</a:t>
            </a:r>
          </a:p>
          <a:p>
            <a:r>
              <a:rPr lang="pt-BR" sz="2200" b="1" dirty="0" smtClean="0">
                <a:latin typeface="Bookman Old Style" panose="02050604050505020204" pitchFamily="18" charset="0"/>
              </a:rPr>
              <a:t>Eugénie Roduit</a:t>
            </a:r>
            <a:r>
              <a:rPr lang="pt-BR" sz="2200" dirty="0" smtClean="0">
                <a:latin typeface="Bookman Old Style" panose="02050604050505020204" pitchFamily="18" charset="0"/>
              </a:rPr>
              <a:t>   </a:t>
            </a:r>
            <a:r>
              <a:rPr lang="pt-BR" sz="2200" dirty="0" smtClean="0"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1870</a:t>
            </a:r>
            <a:r>
              <a:rPr lang="pt-BR" sz="2400" dirty="0" smtClean="0">
                <a:latin typeface="Bookman Old Style" panose="02050604050505020204" pitchFamily="18" charset="0"/>
              </a:rPr>
              <a:t>   </a:t>
            </a:r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200" dirty="0" smtClean="0">
                <a:latin typeface="Bookman Old Style" panose="02050604050505020204" pitchFamily="18" charset="0"/>
              </a:rPr>
              <a:t>1931</a:t>
            </a:r>
          </a:p>
          <a:p>
            <a:endParaRPr lang="pt-BR" sz="1200" dirty="0">
              <a:latin typeface="Bookman Old Style" panose="02050604050505020204" pitchFamily="18" charset="0"/>
            </a:endParaRPr>
          </a:p>
          <a:p>
            <a:r>
              <a:rPr lang="pt-BR" sz="2200" dirty="0" smtClean="0">
                <a:latin typeface="Bookman Old Style" panose="02050604050505020204" pitchFamily="18" charset="0"/>
              </a:rPr>
              <a:t>Ele, filho de Jean François e Marie M. Joris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Ela, filha de Daniel Roduit e Marie Philomène Bodin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    Tiveram 9 filhos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Estephania/Fanny Rosalia   </a:t>
            </a:r>
            <a:r>
              <a:rPr lang="pt-BR" sz="2200" dirty="0"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1893 – 1 filho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Luiz César   </a:t>
            </a:r>
            <a:r>
              <a:rPr lang="pt-BR" sz="2200" dirty="0" smtClean="0"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1895   - Pelo menos 2 filhos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Eugênio       </a:t>
            </a:r>
            <a:r>
              <a:rPr lang="pt-BR" sz="2200" dirty="0" smtClean="0">
                <a:sym typeface="Wingdings" panose="05000000000000000000" pitchFamily="2" charset="2"/>
              </a:rPr>
              <a:t></a:t>
            </a:r>
            <a:r>
              <a:rPr lang="pt-BR" sz="2200" dirty="0">
                <a:latin typeface="Bookman Old Style" panose="02050604050505020204" pitchFamily="18" charset="0"/>
              </a:rPr>
              <a:t> ± </a:t>
            </a:r>
            <a:r>
              <a:rPr lang="pt-BR" sz="2200" dirty="0" smtClean="0">
                <a:latin typeface="Bookman Old Style" panose="02050604050505020204" pitchFamily="18" charset="0"/>
              </a:rPr>
              <a:t>1898   - 12 filhos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Luiza Catharina </a:t>
            </a:r>
            <a:r>
              <a:rPr lang="pt-BR" sz="2200" dirty="0"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1900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João Henrique   </a:t>
            </a:r>
            <a:r>
              <a:rPr lang="pt-BR" sz="2200" dirty="0" smtClean="0"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1903  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 </a:t>
            </a:r>
            <a:r>
              <a:rPr lang="pt-BR" sz="2200" dirty="0" smtClean="0">
                <a:latin typeface="Bookman Old Style" panose="02050604050505020204" pitchFamily="18" charset="0"/>
              </a:rPr>
              <a:t>1905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Alice/Alicea </a:t>
            </a:r>
            <a:r>
              <a:rPr lang="pt-BR" sz="2200" dirty="0" smtClean="0">
                <a:sym typeface="Wingdings" panose="05000000000000000000" pitchFamily="2" charset="2"/>
              </a:rPr>
              <a:t> (sem informações)</a:t>
            </a:r>
            <a:endParaRPr lang="pt-BR" sz="2200" dirty="0" smtClean="0">
              <a:latin typeface="Bookman Old Style" panose="02050604050505020204" pitchFamily="18" charset="0"/>
            </a:endParaRPr>
          </a:p>
          <a:p>
            <a:r>
              <a:rPr lang="pt-BR" sz="2200" dirty="0" smtClean="0">
                <a:latin typeface="Bookman Old Style" panose="02050604050505020204" pitchFamily="18" charset="0"/>
              </a:rPr>
              <a:t>Germano     </a:t>
            </a:r>
            <a:r>
              <a:rPr lang="pt-BR" sz="2200" dirty="0"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1905    - 1 filho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Felix Daniel </a:t>
            </a:r>
            <a:r>
              <a:rPr lang="pt-BR" sz="2200" dirty="0"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1905    - 4 filhos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Jacob Alberto    - 4 filhos</a:t>
            </a:r>
            <a:endParaRPr lang="pt-BR" sz="2200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66899" y="1095730"/>
            <a:ext cx="357115" cy="35711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66899" y="1835872"/>
            <a:ext cx="357115" cy="35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812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4619">
            <a:off x="851046" y="842904"/>
            <a:ext cx="3222676" cy="4173448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952" y="836712"/>
            <a:ext cx="5896498" cy="4235580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sp>
        <p:nvSpPr>
          <p:cNvPr id="4" name="CaixaDeTexto 3"/>
          <p:cNvSpPr txBox="1"/>
          <p:nvPr/>
        </p:nvSpPr>
        <p:spPr>
          <a:xfrm>
            <a:off x="589552" y="5210893"/>
            <a:ext cx="46423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Bookman Old Style" panose="02050604050505020204" pitchFamily="18" charset="0"/>
              </a:rPr>
              <a:t>Julio José Gedoz  </a:t>
            </a:r>
            <a:r>
              <a:rPr lang="pt-BR" sz="2000" dirty="0" smtClean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1875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</a:rPr>
              <a:t>1951</a:t>
            </a:r>
          </a:p>
          <a:p>
            <a:pPr algn="ctr"/>
            <a:endParaRPr lang="pt-BR" sz="500" dirty="0">
              <a:latin typeface="Bookman Old Style" panose="02050604050505020204" pitchFamily="18" charset="0"/>
            </a:endParaRPr>
          </a:p>
          <a:p>
            <a:pPr algn="ctr"/>
            <a:r>
              <a:rPr lang="pt-BR" sz="2000" dirty="0">
                <a:latin typeface="Bookman Old Style" panose="02050604050505020204" pitchFamily="18" charset="0"/>
              </a:rPr>
              <a:t> Filho de Jean François </a:t>
            </a:r>
            <a:r>
              <a:rPr lang="pt-BR" sz="2000" dirty="0" smtClean="0">
                <a:latin typeface="Bookman Old Style" panose="02050604050505020204" pitchFamily="18" charset="0"/>
              </a:rPr>
              <a:t>Gedoz e </a:t>
            </a:r>
            <a:r>
              <a:rPr lang="pt-BR" sz="2000" dirty="0">
                <a:latin typeface="Bookman Old Style" panose="02050604050505020204" pitchFamily="18" charset="0"/>
              </a:rPr>
              <a:t>Marie </a:t>
            </a:r>
            <a:r>
              <a:rPr lang="pt-BR" sz="2000" dirty="0" smtClean="0">
                <a:latin typeface="Bookman Old Style" panose="02050604050505020204" pitchFamily="18" charset="0"/>
              </a:rPr>
              <a:t>Marguérite Joris  </a:t>
            </a: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Nasceu </a:t>
            </a:r>
            <a:r>
              <a:rPr lang="pt-BR" sz="2000" dirty="0" smtClean="0">
                <a:latin typeface="Bookman Old Style" panose="02050604050505020204" pitchFamily="18" charset="0"/>
              </a:rPr>
              <a:t>e </a:t>
            </a:r>
            <a:r>
              <a:rPr lang="pt-BR" sz="2000" dirty="0">
                <a:latin typeface="Bookman Old Style" panose="02050604050505020204" pitchFamily="18" charset="0"/>
              </a:rPr>
              <a:t>faleceu em Sta. Clara Baixa, Carlos Barbosa</a:t>
            </a:r>
            <a:r>
              <a:rPr lang="pt-BR" sz="2000" dirty="0" smtClean="0">
                <a:latin typeface="Bookman Old Style" panose="02050604050505020204" pitchFamily="18" charset="0"/>
              </a:rPr>
              <a:t>, </a:t>
            </a:r>
            <a:r>
              <a:rPr lang="pt-BR" sz="2000" dirty="0">
                <a:latin typeface="Bookman Old Style" panose="02050604050505020204" pitchFamily="18" charset="0"/>
              </a:rPr>
              <a:t>RS</a:t>
            </a: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5807968" y="5211582"/>
            <a:ext cx="589649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Bookman Old Style" panose="02050604050505020204" pitchFamily="18" charset="0"/>
              </a:rPr>
              <a:t>Julio José Gedoz </a:t>
            </a:r>
            <a:r>
              <a:rPr lang="pt-BR" sz="2000" dirty="0" smtClean="0">
                <a:latin typeface="Bookman Old Style" panose="02050604050505020204" pitchFamily="18" charset="0"/>
              </a:rPr>
              <a:t>casou em 1897 com </a:t>
            </a:r>
            <a:r>
              <a:rPr lang="pt-BR" sz="2000" b="1" dirty="0" smtClean="0">
                <a:latin typeface="Bookman Old Style" panose="02050604050505020204" pitchFamily="18" charset="0"/>
              </a:rPr>
              <a:t>Stephania  (Fanny)  Sauthier</a:t>
            </a:r>
          </a:p>
          <a:p>
            <a:pPr marL="342900" indent="-342900" algn="ctr">
              <a:buFont typeface="Wingdings" panose="05000000000000000000" pitchFamily="2" charset="2"/>
              <a:buChar char="¬"/>
            </a:pPr>
            <a:r>
              <a:rPr lang="pt-BR" sz="2000" dirty="0" smtClean="0">
                <a:latin typeface="Bookman Old Style" panose="02050604050505020204" pitchFamily="18" charset="0"/>
              </a:rPr>
              <a:t>1876 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 </a:t>
            </a:r>
            <a:r>
              <a:rPr lang="pt-BR" sz="2000" dirty="0" smtClean="0">
                <a:latin typeface="Bookman Old Style" panose="02050604050505020204" pitchFamily="18" charset="0"/>
              </a:rPr>
              <a:t>1960 </a:t>
            </a: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(fª de Antoine Camille Sauthier e </a:t>
            </a:r>
            <a:r>
              <a:rPr lang="pt-BR" sz="2000" dirty="0">
                <a:latin typeface="Bookman Old Style" panose="02050604050505020204" pitchFamily="18" charset="0"/>
              </a:rPr>
              <a:t>Josephine Ariette </a:t>
            </a:r>
            <a:r>
              <a:rPr lang="pt-BR" sz="2000" dirty="0" smtClean="0">
                <a:latin typeface="Bookman Old Style" panose="02050604050505020204" pitchFamily="18" charset="0"/>
              </a:rPr>
              <a:t>Roduit)  Tiveram 10 filhos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54" y="5298358"/>
            <a:ext cx="293020" cy="23613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5301208"/>
            <a:ext cx="293020" cy="23613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5606953"/>
            <a:ext cx="293020" cy="23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94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2413">
            <a:off x="969888" y="859763"/>
            <a:ext cx="3115950" cy="3950578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9" name="CaixaDeTexto 8"/>
          <p:cNvSpPr txBox="1"/>
          <p:nvPr/>
        </p:nvSpPr>
        <p:spPr>
          <a:xfrm>
            <a:off x="119336" y="5087064"/>
            <a:ext cx="528106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Seraphin E. Gedoz  </a:t>
            </a:r>
            <a:r>
              <a:rPr lang="pt-BR" sz="2000" dirty="0" smtClean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1877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 smtClean="0">
                <a:latin typeface="Bookman Old Style" panose="02050604050505020204" pitchFamily="18" charset="0"/>
              </a:rPr>
              <a:t>1949</a:t>
            </a:r>
          </a:p>
          <a:p>
            <a:pPr algn="ctr"/>
            <a:endParaRPr lang="pt-BR" sz="5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 Filho de Jean François Gedoz e </a:t>
            </a: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Marie Marguérite </a:t>
            </a:r>
            <a:r>
              <a:rPr lang="pt-BR" sz="2000" dirty="0">
                <a:latin typeface="Bookman Old Style" panose="02050604050505020204" pitchFamily="18" charset="0"/>
              </a:rPr>
              <a:t>Joris  </a:t>
            </a:r>
          </a:p>
          <a:p>
            <a:pPr algn="ctr"/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Nasceu </a:t>
            </a:r>
            <a:r>
              <a:rPr lang="pt-BR" sz="2000" dirty="0">
                <a:latin typeface="Bookman Old Style" panose="02050604050505020204" pitchFamily="18" charset="0"/>
              </a:rPr>
              <a:t>e faleceu em Sta. Clara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Baixa, Carlos Barbosa, RS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424165" y="4509120"/>
            <a:ext cx="645623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Bookman Old Style" panose="02050604050505020204" pitchFamily="18" charset="0"/>
                <a:sym typeface="Wingdings" panose="05000000000000000000" pitchFamily="2" charset="2"/>
              </a:rPr>
              <a:t>Seraphin Eugênio Gedoz </a:t>
            </a:r>
            <a:r>
              <a:rPr lang="pt-BR" sz="2000" dirty="0" smtClean="0">
                <a:latin typeface="Bookman Old Style" panose="02050604050505020204" pitchFamily="18" charset="0"/>
              </a:rPr>
              <a:t>casou em 1901 com </a:t>
            </a:r>
            <a:r>
              <a:rPr lang="pt-BR" sz="2000" b="1" dirty="0" smtClean="0">
                <a:latin typeface="Bookman Old Style" panose="02050604050505020204" pitchFamily="18" charset="0"/>
              </a:rPr>
              <a:t>Aline Emilie Sauthier</a:t>
            </a:r>
            <a:r>
              <a:rPr lang="pt-BR" sz="2000" dirty="0" smtClean="0">
                <a:latin typeface="Bookman Old Style" panose="02050604050505020204" pitchFamily="18" charset="0"/>
              </a:rPr>
              <a:t>      </a:t>
            </a:r>
            <a:r>
              <a:rPr lang="pt-BR" sz="2000" dirty="0" smtClean="0">
                <a:sym typeface="Wingdings" panose="05000000000000000000" pitchFamily="2" charset="2"/>
              </a:rPr>
              <a:t></a:t>
            </a:r>
            <a:r>
              <a:rPr lang="pt-BR" sz="2000" dirty="0">
                <a:latin typeface="Bookman Old Style" panose="02050604050505020204" pitchFamily="18" charset="0"/>
              </a:rPr>
              <a:t>1873   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>
                <a:latin typeface="Bookman Old Style" panose="02050604050505020204" pitchFamily="18" charset="0"/>
              </a:rPr>
              <a:t>1971 </a:t>
            </a:r>
          </a:p>
          <a:p>
            <a:pPr algn="ctr"/>
            <a:r>
              <a:rPr lang="pt-BR" dirty="0" smtClean="0">
                <a:latin typeface="Bookman Old Style" panose="02050604050505020204" pitchFamily="18" charset="0"/>
              </a:rPr>
              <a:t>Viúva de Emile Camile Sauthier, com 3 filhos </a:t>
            </a:r>
          </a:p>
          <a:p>
            <a:r>
              <a:rPr lang="pt-BR" dirty="0" smtClean="0">
                <a:latin typeface="Bookman Old Style" panose="02050604050505020204" pitchFamily="18" charset="0"/>
              </a:rPr>
              <a:t> Emílio Luiz Germano</a:t>
            </a:r>
            <a:r>
              <a:rPr lang="pt-BR" dirty="0">
                <a:latin typeface="Bookman Old Style" panose="02050604050505020204" pitchFamily="18" charset="0"/>
                <a:sym typeface="Wingdings" panose="05000000000000000000" pitchFamily="2" charset="2"/>
              </a:rPr>
              <a:t> </a:t>
            </a:r>
            <a:r>
              <a:rPr lang="pt-BR" dirty="0" smtClean="0">
                <a:latin typeface="Bookman Old Style" panose="02050604050505020204" pitchFamily="18" charset="0"/>
              </a:rPr>
              <a:t>1894  </a:t>
            </a:r>
            <a:r>
              <a:rPr lang="pt-BR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dirty="0" smtClean="0">
                <a:latin typeface="Bookman Old Style" panose="02050604050505020204" pitchFamily="18" charset="0"/>
              </a:rPr>
              <a:t>1971; </a:t>
            </a:r>
          </a:p>
          <a:p>
            <a:r>
              <a:rPr lang="pt-BR" dirty="0" smtClean="0">
                <a:latin typeface="Bookman Old Style" panose="02050604050505020204" pitchFamily="18" charset="0"/>
              </a:rPr>
              <a:t> José Adolfo</a:t>
            </a:r>
            <a:r>
              <a:rPr lang="pt-BR" dirty="0">
                <a:latin typeface="Bookman Old Style" panose="02050604050505020204" pitchFamily="18" charset="0"/>
                <a:sym typeface="Wingdings" panose="05000000000000000000" pitchFamily="2" charset="2"/>
              </a:rPr>
              <a:t> </a:t>
            </a:r>
            <a:r>
              <a:rPr lang="pt-BR" dirty="0" smtClean="0">
                <a:latin typeface="Bookman Old Style" panose="02050604050505020204" pitchFamily="18" charset="0"/>
              </a:rPr>
              <a:t>1896  </a:t>
            </a:r>
            <a:r>
              <a:rPr lang="pt-BR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dirty="0" smtClean="0">
                <a:latin typeface="Bookman Old Style" panose="02050604050505020204" pitchFamily="18" charset="0"/>
              </a:rPr>
              <a:t>1969;   Luiza Adelaide</a:t>
            </a:r>
            <a:r>
              <a:rPr lang="pt-BR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dirty="0">
                <a:latin typeface="Bookman Old Style" panose="02050604050505020204" pitchFamily="18" charset="0"/>
                <a:sym typeface="Wingdings" panose="05000000000000000000" pitchFamily="2" charset="2"/>
              </a:rPr>
              <a:t>  </a:t>
            </a:r>
            <a:r>
              <a:rPr lang="pt-BR" dirty="0" smtClean="0">
                <a:latin typeface="Bookman Old Style" panose="02050604050505020204" pitchFamily="18" charset="0"/>
              </a:rPr>
              <a:t>1897</a:t>
            </a:r>
          </a:p>
          <a:p>
            <a:r>
              <a:rPr lang="pt-BR" dirty="0" smtClean="0">
                <a:latin typeface="Bookman Old Style" panose="02050604050505020204" pitchFamily="18" charset="0"/>
              </a:rPr>
              <a:t>       Fracisco Maurício Gedoz      </a:t>
            </a:r>
            <a:r>
              <a:rPr lang="pt-BR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dirty="0" smtClean="0">
                <a:latin typeface="Bookman Old Style" panose="02050604050505020204" pitchFamily="18" charset="0"/>
              </a:rPr>
              <a:t>1902  </a:t>
            </a:r>
            <a:r>
              <a:rPr lang="pt-BR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dirty="0">
                <a:latin typeface="Bookman Old Style" panose="02050604050505020204" pitchFamily="18" charset="0"/>
              </a:rPr>
              <a:t>1971 </a:t>
            </a:r>
            <a:endParaRPr lang="pt-BR" dirty="0" smtClean="0">
              <a:latin typeface="Bookman Old Style" panose="02050604050505020204" pitchFamily="18" charset="0"/>
            </a:endParaRPr>
          </a:p>
          <a:p>
            <a:r>
              <a:rPr lang="pt-BR" dirty="0" smtClean="0">
                <a:latin typeface="Bookman Old Style" panose="02050604050505020204" pitchFamily="18" charset="0"/>
              </a:rPr>
              <a:t>       Francisca Marcelina Gedoz  </a:t>
            </a:r>
            <a:r>
              <a:rPr lang="pt-BR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dirty="0" smtClean="0">
                <a:latin typeface="Bookman Old Style" panose="02050604050505020204" pitchFamily="18" charset="0"/>
              </a:rPr>
              <a:t>1903  </a:t>
            </a:r>
            <a:r>
              <a:rPr lang="pt-BR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dirty="0" smtClean="0">
                <a:latin typeface="Bookman Old Style" panose="02050604050505020204" pitchFamily="18" charset="0"/>
              </a:rPr>
              <a:t>1982</a:t>
            </a:r>
          </a:p>
          <a:p>
            <a:r>
              <a:rPr lang="pt-BR" dirty="0" smtClean="0">
                <a:latin typeface="Bookman Old Style" panose="02050604050505020204" pitchFamily="18" charset="0"/>
              </a:rPr>
              <a:t>       Elisa Carolina Gedoz       </a:t>
            </a:r>
            <a:r>
              <a:rPr lang="pt-BR" sz="1600" dirty="0" smtClean="0">
                <a:latin typeface="Bookman Old Style" panose="02050604050505020204" pitchFamily="18" charset="0"/>
              </a:rPr>
              <a:t>   </a:t>
            </a:r>
            <a:r>
              <a:rPr lang="pt-BR" dirty="0" smtClean="0">
                <a:latin typeface="Bookman Old Style" panose="02050604050505020204" pitchFamily="18" charset="0"/>
              </a:rPr>
              <a:t>  </a:t>
            </a:r>
            <a:r>
              <a:rPr lang="pt-BR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dirty="0" smtClean="0">
                <a:latin typeface="Bookman Old Style" panose="02050604050505020204" pitchFamily="18" charset="0"/>
              </a:rPr>
              <a:t>1810  </a:t>
            </a:r>
            <a:r>
              <a:rPr lang="pt-BR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dirty="0" smtClean="0">
                <a:latin typeface="Bookman Old Style" panose="02050604050505020204" pitchFamily="18" charset="0"/>
              </a:rPr>
              <a:t>1982 </a:t>
            </a:r>
            <a:endParaRPr lang="pt-BR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944" y="758618"/>
            <a:ext cx="6120680" cy="3750502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67" y="4878490"/>
            <a:ext cx="293020" cy="23613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75334" y="4878490"/>
            <a:ext cx="325068" cy="29174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216" y="4589837"/>
            <a:ext cx="325068" cy="26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90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910952"/>
            <a:ext cx="3619865" cy="4255414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375">
            <a:off x="656005" y="830763"/>
            <a:ext cx="3500749" cy="4641915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09767" y="5637003"/>
            <a:ext cx="475252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Bookman Old Style" panose="02050604050505020204" pitchFamily="18" charset="0"/>
                <a:sym typeface="Wingdings" panose="05000000000000000000" pitchFamily="2" charset="2"/>
              </a:rPr>
              <a:t>Seraphin E. Gedoz  </a:t>
            </a:r>
            <a:r>
              <a:rPr lang="pt-BR" sz="2000" dirty="0"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1877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>
                <a:latin typeface="Bookman Old Style" panose="02050604050505020204" pitchFamily="18" charset="0"/>
              </a:rPr>
              <a:t>1949</a:t>
            </a:r>
          </a:p>
          <a:p>
            <a:pPr algn="ctr"/>
            <a:endParaRPr lang="pt-BR" sz="500" dirty="0">
              <a:latin typeface="Bookman Old Style" panose="02050604050505020204" pitchFamily="18" charset="0"/>
            </a:endParaRPr>
          </a:p>
          <a:p>
            <a:pPr algn="ctr"/>
            <a:r>
              <a:rPr lang="pt-BR" sz="2000" dirty="0"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</a:rPr>
              <a:t>Está sepultado no cemitério municipal de Carlos Barbosa, RS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5329018" y="5166366"/>
            <a:ext cx="63027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Bookman Old Style" panose="02050604050505020204" pitchFamily="18" charset="0"/>
              </a:rPr>
              <a:t>Seraphin Eugênio Gedoz </a:t>
            </a:r>
            <a:r>
              <a:rPr lang="pt-BR" sz="2000" dirty="0" smtClean="0">
                <a:latin typeface="Bookman Old Style" panose="02050604050505020204" pitchFamily="18" charset="0"/>
              </a:rPr>
              <a:t>casou com a viúva </a:t>
            </a:r>
          </a:p>
          <a:p>
            <a:r>
              <a:rPr lang="pt-BR" sz="2000" b="1" dirty="0" smtClean="0">
                <a:latin typeface="Bookman Old Style" panose="02050604050505020204" pitchFamily="18" charset="0"/>
              </a:rPr>
              <a:t>Aline Emilie Sauthier     </a:t>
            </a:r>
            <a:r>
              <a:rPr lang="pt-BR" sz="2000" dirty="0" smtClean="0">
                <a:sym typeface="Wingdings" panose="05000000000000000000" pitchFamily="2" charset="2"/>
              </a:rPr>
              <a:t></a:t>
            </a:r>
            <a:r>
              <a:rPr lang="pt-BR" sz="2000" dirty="0">
                <a:latin typeface="Bookman Old Style" panose="02050604050505020204" pitchFamily="18" charset="0"/>
              </a:rPr>
              <a:t>1873   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000" dirty="0">
                <a:latin typeface="Bookman Old Style" panose="02050604050505020204" pitchFamily="18" charset="0"/>
              </a:rPr>
              <a:t>1971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000" dirty="0" smtClean="0">
                <a:latin typeface="Bookman Old Style" panose="02050604050505020204" pitchFamily="18" charset="0"/>
              </a:rPr>
              <a:t>Aline era filha </a:t>
            </a:r>
            <a:r>
              <a:rPr lang="pt-BR" sz="2000" dirty="0">
                <a:latin typeface="Bookman Old Style" panose="02050604050505020204" pitchFamily="18" charset="0"/>
              </a:rPr>
              <a:t>de Antoine Camille Sauthier e Josephine Ariette </a:t>
            </a:r>
            <a:r>
              <a:rPr lang="pt-BR" sz="2000" dirty="0" smtClean="0">
                <a:latin typeface="Bookman Old Style" panose="02050604050505020204" pitchFamily="18" charset="0"/>
              </a:rPr>
              <a:t>Roduit. Foi sepultada juntamente com seu esposo Seraphin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910952"/>
            <a:ext cx="3336465" cy="4255414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849" y="5283617"/>
            <a:ext cx="293020" cy="23613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9" y="5422072"/>
            <a:ext cx="293020" cy="23613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03155" y="5565049"/>
            <a:ext cx="309044" cy="27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7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1" y="764704"/>
            <a:ext cx="4443134" cy="5904656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375920" y="1268760"/>
            <a:ext cx="626469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latin typeface="Bookman Old Style" panose="02050604050505020204" pitchFamily="18" charset="0"/>
              </a:rPr>
              <a:t>Serafin Denicol</a:t>
            </a:r>
            <a:r>
              <a:rPr lang="pt-BR" sz="2400" dirty="0" smtClean="0">
                <a:latin typeface="Bookman Old Style" panose="02050604050505020204" pitchFamily="18" charset="0"/>
              </a:rPr>
              <a:t>,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1877  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1940 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casou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com </a:t>
            </a:r>
            <a:endParaRPr lang="pt-BR" sz="2400" dirty="0" smtClean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r>
              <a:rPr lang="pt-BR" sz="24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Aurelia </a:t>
            </a:r>
            <a:r>
              <a:rPr lang="pt-BR" sz="2400" b="1" dirty="0">
                <a:latin typeface="Bookman Old Style" panose="02050604050505020204" pitchFamily="18" charset="0"/>
                <a:sym typeface="Wingdings" panose="05000000000000000000" pitchFamily="2" charset="2"/>
              </a:rPr>
              <a:t>Luiza </a:t>
            </a:r>
            <a:r>
              <a:rPr lang="pt-BR" sz="24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Primmaz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1882 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1960 </a:t>
            </a:r>
            <a:endParaRPr lang="pt-BR" sz="2400" dirty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algn="ctr"/>
            <a:endParaRPr lang="pt-BR" sz="2400" dirty="0" smtClean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Era filho de Louis Elie Denicol e 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Marie Lucrèce Reuse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Era pai de</a:t>
            </a:r>
            <a:r>
              <a:rPr lang="pt-BR" sz="2400" dirty="0" smtClean="0">
                <a:latin typeface="Bookman Old Style" panose="02050604050505020204" pitchFamily="18" charset="0"/>
              </a:rPr>
              <a:t> Jacob </a:t>
            </a:r>
            <a:r>
              <a:rPr lang="pt-BR" sz="2400" dirty="0">
                <a:latin typeface="Bookman Old Style" panose="02050604050505020204" pitchFamily="18" charset="0"/>
              </a:rPr>
              <a:t>Leonardo </a:t>
            </a:r>
            <a:r>
              <a:rPr lang="pt-BR" sz="2400" dirty="0" smtClean="0">
                <a:latin typeface="Bookman Old Style" panose="02050604050505020204" pitchFamily="18" charset="0"/>
              </a:rPr>
              <a:t>Denicol</a:t>
            </a:r>
            <a:r>
              <a:rPr lang="pt-BR" sz="2400" dirty="0">
                <a:latin typeface="Bookman Old Style" panose="02050604050505020204" pitchFamily="18" charset="0"/>
              </a:rPr>
              <a:t> </a:t>
            </a:r>
            <a:r>
              <a:rPr lang="pt-BR" sz="2800" b="1" dirty="0" smtClean="0">
                <a:latin typeface="Bookman Old Style" panose="02050604050505020204" pitchFamily="18" charset="0"/>
              </a:rPr>
              <a:t>*</a:t>
            </a:r>
          </a:p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e José Albino Denicol </a:t>
            </a:r>
            <a:endParaRPr lang="pt-BR" sz="2400" dirty="0">
              <a:latin typeface="Bookman Old Style" panose="02050604050505020204" pitchFamily="18" charset="0"/>
            </a:endParaRPr>
          </a:p>
          <a:p>
            <a:r>
              <a:rPr lang="pt-BR" sz="2800" b="1" dirty="0" smtClean="0">
                <a:latin typeface="Bookman Old Style" panose="02050604050505020204" pitchFamily="18" charset="0"/>
              </a:rPr>
              <a:t>*</a:t>
            </a:r>
            <a:r>
              <a:rPr lang="pt-BR" sz="2400" dirty="0" smtClean="0">
                <a:latin typeface="Bookman Old Style" panose="02050604050505020204" pitchFamily="18" charset="0"/>
              </a:rPr>
              <a:t> Era Avô de Aristides e Heitor Denicol</a:t>
            </a:r>
          </a:p>
          <a:p>
            <a:endParaRPr lang="pt-BR" sz="2400" dirty="0" smtClean="0">
              <a:latin typeface="Bookman Old Style" panose="02050604050505020204" pitchFamily="18" charset="0"/>
            </a:endParaRPr>
          </a:p>
          <a:p>
            <a:endParaRPr lang="pt-BR" sz="2400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342" y="2132856"/>
            <a:ext cx="373577" cy="26310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343" y="1412776"/>
            <a:ext cx="373577" cy="26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86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31" y="1491915"/>
            <a:ext cx="7507706" cy="525048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7732295" y="1327881"/>
            <a:ext cx="4315326" cy="5299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i="1" dirty="0" smtClean="0">
                <a:solidFill>
                  <a:prstClr val="black"/>
                </a:solidFill>
              </a:rPr>
              <a:t>   Atrás</a:t>
            </a:r>
            <a:r>
              <a:rPr lang="pt-BR" sz="2400" i="1" dirty="0">
                <a:solidFill>
                  <a:prstClr val="black"/>
                </a:solidFill>
              </a:rPr>
              <a:t>: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</a:p>
          <a:p>
            <a:pPr lvl="0" algn="ctr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   Eulália Fussinger, Deomedis Bianchetti, Justina Sauthier, Irma Sauthier Bianchetti, Ivo Bianchetti e Hortência Margarida Sauthier </a:t>
            </a:r>
            <a:r>
              <a:rPr lang="pt-BR" sz="2000" dirty="0" smtClean="0"/>
              <a:t>(c/trigo)</a:t>
            </a:r>
          </a:p>
          <a:p>
            <a:pPr lvl="0" algn="ctr">
              <a:lnSpc>
                <a:spcPct val="90000"/>
              </a:lnSpc>
            </a:pPr>
            <a:endParaRPr lang="pt-BR" sz="2000" dirty="0"/>
          </a:p>
          <a:p>
            <a:pPr lvl="0">
              <a:lnSpc>
                <a:spcPct val="90000"/>
              </a:lnSpc>
            </a:pPr>
            <a:r>
              <a:rPr lang="pt-BR" sz="2400" i="1" dirty="0" smtClean="0"/>
              <a:t>    Meio: 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/>
              <a:t>Demétrio Bianchetti, Edwiges Maria Sauthier Bianchetti, </a:t>
            </a:r>
            <a:r>
              <a:rPr lang="pt-BR" sz="2400" b="1" dirty="0" smtClean="0"/>
              <a:t>José Alberto Sauthier</a:t>
            </a:r>
            <a:r>
              <a:rPr lang="pt-BR" sz="2400" dirty="0" smtClean="0"/>
              <a:t> e </a:t>
            </a:r>
          </a:p>
          <a:p>
            <a:pPr lvl="0" algn="ctr">
              <a:lnSpc>
                <a:spcPct val="90000"/>
              </a:lnSpc>
            </a:pPr>
            <a:r>
              <a:rPr lang="pt-BR" sz="2400" b="1" dirty="0" smtClean="0"/>
              <a:t>Maria Primmaz Sauthier</a:t>
            </a:r>
          </a:p>
          <a:p>
            <a:pPr lvl="0" algn="ctr">
              <a:lnSpc>
                <a:spcPct val="90000"/>
              </a:lnSpc>
            </a:pPr>
            <a:endParaRPr lang="pt-BR" sz="1000" b="1" dirty="0"/>
          </a:p>
          <a:p>
            <a:pPr lvl="0">
              <a:lnSpc>
                <a:spcPct val="90000"/>
              </a:lnSpc>
            </a:pPr>
            <a:r>
              <a:rPr lang="pt-BR" sz="2400" i="1" dirty="0" smtClean="0"/>
              <a:t>    Frente:</a:t>
            </a:r>
            <a:r>
              <a:rPr lang="pt-BR" sz="2400" dirty="0" smtClean="0"/>
              <a:t> </a:t>
            </a:r>
          </a:p>
          <a:p>
            <a:pPr lvl="0" algn="ctr">
              <a:lnSpc>
                <a:spcPct val="90000"/>
              </a:lnSpc>
            </a:pPr>
            <a:r>
              <a:rPr lang="pt-BR" sz="2400" dirty="0" smtClean="0"/>
              <a:t>Umberto Bianchetti </a:t>
            </a:r>
          </a:p>
          <a:p>
            <a:pPr lvl="0" algn="ctr">
              <a:lnSpc>
                <a:spcPct val="90000"/>
              </a:lnSpc>
            </a:pPr>
            <a:r>
              <a:rPr lang="pt-BR" sz="2400" dirty="0" smtClean="0"/>
              <a:t>e Olvídeo Bianchetti</a:t>
            </a:r>
            <a:endParaRPr lang="pt-BR" sz="2400" i="1" dirty="0" smtClean="0"/>
          </a:p>
          <a:p>
            <a:pPr lvl="0" algn="ctr">
              <a:lnSpc>
                <a:spcPct val="90000"/>
              </a:lnSpc>
            </a:pPr>
            <a:endParaRPr lang="pt-BR" sz="10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149629" y="836712"/>
            <a:ext cx="11897992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Família de </a:t>
            </a: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José Alberto </a:t>
            </a:r>
            <a:r>
              <a:rPr lang="pt-BR" sz="34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e Maria Primmaz</a:t>
            </a:r>
            <a:endParaRPr lang="pt-BR" sz="34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292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2" y="790773"/>
            <a:ext cx="4173454" cy="5882451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782139"/>
            <a:ext cx="4199586" cy="5891085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4390930" y="610026"/>
            <a:ext cx="324036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Bookman Old Style" panose="02050604050505020204" pitchFamily="18" charset="0"/>
              </a:rPr>
              <a:t>Os irmãos</a:t>
            </a:r>
          </a:p>
          <a:p>
            <a:pPr algn="ctr"/>
            <a:r>
              <a:rPr lang="pt-BR" sz="2800" b="1" dirty="0" smtClean="0">
                <a:latin typeface="Bookman Old Style" panose="02050604050505020204" pitchFamily="18" charset="0"/>
              </a:rPr>
              <a:t>Maria Primmaz </a:t>
            </a:r>
          </a:p>
          <a:p>
            <a:pPr algn="ctr"/>
            <a:r>
              <a:rPr lang="pt-BR" sz="2800" b="1" dirty="0" smtClean="0">
                <a:latin typeface="Bookman Old Style" panose="02050604050505020204" pitchFamily="18" charset="0"/>
              </a:rPr>
              <a:t>e João Louis Primmaz</a:t>
            </a:r>
          </a:p>
          <a:p>
            <a:pPr algn="ctr"/>
            <a:endParaRPr lang="pt-BR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3200" dirty="0" smtClean="0">
                <a:latin typeface="Bookman Old Style" panose="02050604050505020204" pitchFamily="18" charset="0"/>
              </a:rPr>
              <a:t>Filhos </a:t>
            </a:r>
            <a:r>
              <a:rPr lang="pt-BR" sz="3200" dirty="0">
                <a:latin typeface="Bookman Old Style" panose="02050604050505020204" pitchFamily="18" charset="0"/>
              </a:rPr>
              <a:t>de </a:t>
            </a:r>
            <a:r>
              <a:rPr lang="pt-BR" sz="2800" dirty="0">
                <a:latin typeface="Bookman Old Style" panose="02050604050505020204" pitchFamily="18" charset="0"/>
              </a:rPr>
              <a:t>Hippolyte Joseph </a:t>
            </a:r>
            <a:r>
              <a:rPr lang="pt-BR" sz="2800" dirty="0" smtClean="0">
                <a:latin typeface="Bookman Old Style" panose="02050604050505020204" pitchFamily="18" charset="0"/>
              </a:rPr>
              <a:t>Primmaz e </a:t>
            </a:r>
          </a:p>
          <a:p>
            <a:pPr algn="ctr"/>
            <a:r>
              <a:rPr lang="pt-BR" sz="2800" dirty="0" smtClean="0">
                <a:latin typeface="Bookman Old Style" panose="02050604050505020204" pitchFamily="18" charset="0"/>
              </a:rPr>
              <a:t>Marie </a:t>
            </a:r>
            <a:r>
              <a:rPr lang="pt-BR" sz="2800" dirty="0">
                <a:latin typeface="Bookman Old Style" panose="02050604050505020204" pitchFamily="18" charset="0"/>
              </a:rPr>
              <a:t>Constance Antonie </a:t>
            </a:r>
            <a:r>
              <a:rPr lang="pt-BR" sz="2800" dirty="0" smtClean="0">
                <a:latin typeface="Bookman Old Style" panose="02050604050505020204" pitchFamily="18" charset="0"/>
              </a:rPr>
              <a:t>Bays</a:t>
            </a:r>
          </a:p>
          <a:p>
            <a:pPr algn="ctr"/>
            <a:endParaRPr lang="pt-BR" sz="1200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2800" dirty="0" smtClean="0">
                <a:latin typeface="Bookman Old Style" panose="02050604050505020204" pitchFamily="18" charset="0"/>
              </a:rPr>
              <a:t>Ele c.c. Sofia Sauthier e ela com Alberto José Sauthier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993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980728"/>
            <a:ext cx="4919642" cy="5680412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5663952" y="758557"/>
            <a:ext cx="633670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Família </a:t>
            </a:r>
            <a:r>
              <a:rPr kumimoji="0" lang="pt-BR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de Demétrio Celeste </a:t>
            </a:r>
            <a:r>
              <a:rPr kumimoji="0" lang="pt-BR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Bianchetti</a:t>
            </a:r>
            <a:r>
              <a:rPr kumimoji="0" lang="pt-BR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Edwiges</a:t>
            </a:r>
            <a:r>
              <a:rPr kumimoji="0" lang="pt-BR" sz="3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M</a:t>
            </a:r>
            <a:r>
              <a:rPr kumimoji="0" lang="pt-BR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aria </a:t>
            </a:r>
            <a:r>
              <a:rPr kumimoji="0" lang="pt-BR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Sauthier</a:t>
            </a:r>
            <a:r>
              <a:rPr kumimoji="0" lang="pt-BR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</a:t>
            </a:r>
            <a:endParaRPr kumimoji="0" lang="pt-BR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</a:t>
            </a:r>
            <a:r>
              <a:rPr kumimoji="0" lang="pt-BR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iante</a:t>
            </a:r>
            <a:r>
              <a:rPr kumimoji="0" lang="pt-BR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da casa de </a:t>
            </a:r>
            <a:r>
              <a:rPr kumimoji="0" lang="pt-BR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pedra</a:t>
            </a: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Vila Borgueto, </a:t>
            </a:r>
            <a:r>
              <a:rPr kumimoji="0" lang="pt-BR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Garibaldi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Da </a:t>
            </a:r>
            <a:r>
              <a:rPr kumimoji="0" lang="pt-BR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esq. p/dir.:</a:t>
            </a: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Olvídio </a:t>
            </a: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Bianchetti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Umberto Bianchetti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Ivo Bianchetti </a:t>
            </a:r>
            <a:r>
              <a:rPr kumimoji="0" lang="pt-BR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(enteado da Edwiges)</a:t>
            </a:r>
            <a:endParaRPr kumimoji="0" lang="pt-BR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Edwiges Maria </a:t>
            </a:r>
            <a:r>
              <a:rPr kumimoji="0" lang="pt-BR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Sauthier Bianchetti </a:t>
            </a:r>
            <a:endParaRPr kumimoji="0" lang="pt-BR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Demétrio Celeste Bianchetti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Irma </a:t>
            </a:r>
            <a:r>
              <a:rPr kumimoji="0" lang="pt-BR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Sauthier</a:t>
            </a: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pt-BR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Bianchetti</a:t>
            </a:r>
            <a:endParaRPr kumimoji="0" lang="pt-BR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pt-B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                                 </a:t>
            </a:r>
            <a:r>
              <a:rPr kumimoji="0" lang="pt-B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Foto de ± 1958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042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983638"/>
            <a:ext cx="7385251" cy="568572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Retângulo 2"/>
          <p:cNvSpPr/>
          <p:nvPr/>
        </p:nvSpPr>
        <p:spPr>
          <a:xfrm>
            <a:off x="8366620" y="1412776"/>
            <a:ext cx="2983510" cy="13111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pt-BR" sz="4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Família</a:t>
            </a:r>
          </a:p>
          <a:p>
            <a:pPr lvl="0" algn="ctr">
              <a:lnSpc>
                <a:spcPct val="90000"/>
              </a:lnSpc>
              <a:defRPr/>
            </a:pPr>
            <a:r>
              <a:rPr lang="pt-BR" sz="4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44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Primmaz</a:t>
            </a:r>
            <a:endParaRPr lang="pt-BR" sz="44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203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772816"/>
            <a:ext cx="8424936" cy="491200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Retângulo 3"/>
          <p:cNvSpPr/>
          <p:nvPr/>
        </p:nvSpPr>
        <p:spPr>
          <a:xfrm>
            <a:off x="8844742" y="1661908"/>
            <a:ext cx="3339685" cy="5022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Atrás: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• </a:t>
            </a:r>
            <a:r>
              <a:rPr lang="pt-BR" sz="2400" kern="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Adil</a:t>
            </a: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ar </a:t>
            </a:r>
            <a:r>
              <a:rPr kumimoji="0" lang="pt-BR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Sauthier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• Eliseu  </a:t>
            </a:r>
            <a:r>
              <a:rPr kumimoji="0" lang="pt-BR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Sauthier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• Elias </a:t>
            </a:r>
            <a:r>
              <a:rPr kumimoji="0" lang="pt-BR" sz="2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Sauthier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• </a:t>
            </a:r>
            <a:r>
              <a:rPr lang="pt-BR" sz="2400" kern="0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Geice</a:t>
            </a:r>
            <a:r>
              <a:rPr lang="pt-BR" sz="2400" kern="0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400" kern="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Ritter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• Denise </a:t>
            </a:r>
            <a:r>
              <a:rPr kumimoji="0" lang="pt-BR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Zwirtes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À frente: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• </a:t>
            </a: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Cleomar </a:t>
            </a:r>
            <a:r>
              <a:rPr kumimoji="0" lang="pt-BR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Zwirtes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• Vanessa </a:t>
            </a:r>
            <a:r>
              <a:rPr kumimoji="0" lang="pt-BR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Zaro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• Deise </a:t>
            </a:r>
            <a:r>
              <a:rPr kumimoji="0" lang="pt-BR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Zwirtes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• </a:t>
            </a:r>
            <a:r>
              <a:rPr kumimoji="0" lang="pt-BR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Marineusa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 </a:t>
            </a:r>
            <a:r>
              <a:rPr kumimoji="0" lang="pt-BR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Dalcin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 </a:t>
            </a:r>
            <a:r>
              <a:rPr kumimoji="0" lang="pt-BR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Zwirtes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• Léo </a:t>
            </a:r>
            <a:r>
              <a:rPr kumimoji="0" lang="pt-BR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Zwirtes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• </a:t>
            </a: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</a:rPr>
              <a:t>Vagner Botega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07368" y="692696"/>
            <a:ext cx="11377264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Familiares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amigos de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Leo </a:t>
            </a:r>
            <a:r>
              <a:rPr lang="pt-BR" sz="36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Zwirtes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e </a:t>
            </a:r>
            <a:r>
              <a:rPr lang="pt-BR" sz="36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Marineusa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6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Dalcin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Zwirtes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- </a:t>
            </a: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01.01.2013</a:t>
            </a:r>
            <a:r>
              <a:rPr lang="pt-BR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5503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91344" y="908720"/>
            <a:ext cx="77687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latin typeface="Bookman Old Style" panose="02050604050505020204" pitchFamily="18" charset="0"/>
              </a:rPr>
              <a:t>   Pièrre </a:t>
            </a:r>
            <a:r>
              <a:rPr lang="pt-BR" sz="3000" b="1" dirty="0">
                <a:latin typeface="Bookman Old Style" panose="02050604050505020204" pitchFamily="18" charset="0"/>
              </a:rPr>
              <a:t>Joseph </a:t>
            </a:r>
            <a:r>
              <a:rPr lang="pt-BR" sz="3000" b="1" dirty="0" smtClean="0">
                <a:latin typeface="Bookman Old Style" panose="02050604050505020204" pitchFamily="18" charset="0"/>
              </a:rPr>
              <a:t>Bondan (fº) </a:t>
            </a:r>
            <a:r>
              <a:rPr lang="pt-BR" sz="3000" dirty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3000" b="1" dirty="0" smtClean="0">
                <a:latin typeface="Bookman Old Style" panose="02050604050505020204" pitchFamily="18" charset="0"/>
              </a:rPr>
              <a:t>1839 </a:t>
            </a:r>
          </a:p>
          <a:p>
            <a:r>
              <a:rPr lang="pt-BR" sz="30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e</a:t>
            </a:r>
            <a:r>
              <a:rPr lang="pt-BR" sz="3000" b="1" dirty="0" smtClean="0">
                <a:latin typeface="Bookman Old Style" panose="02050604050505020204" pitchFamily="18" charset="0"/>
              </a:rPr>
              <a:t> Marie </a:t>
            </a:r>
            <a:r>
              <a:rPr lang="pt-BR" sz="3000" b="1" dirty="0">
                <a:latin typeface="Bookman Old Style" panose="02050604050505020204" pitchFamily="18" charset="0"/>
              </a:rPr>
              <a:t>Joséphine </a:t>
            </a:r>
            <a:r>
              <a:rPr lang="pt-BR" sz="3000" b="1" dirty="0" smtClean="0">
                <a:latin typeface="Bookman Old Style" panose="02050604050505020204" pitchFamily="18" charset="0"/>
              </a:rPr>
              <a:t>Sauthier </a:t>
            </a:r>
            <a:r>
              <a:rPr lang="pt-BR" sz="3000" dirty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3000" b="1" dirty="0" smtClean="0">
                <a:latin typeface="Bookman Old Style" panose="02050604050505020204" pitchFamily="18" charset="0"/>
              </a:rPr>
              <a:t>1843</a:t>
            </a:r>
            <a:endParaRPr lang="pt-BR" sz="30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771551" y="1052113"/>
            <a:ext cx="442044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i="1" dirty="0" smtClean="0">
                <a:latin typeface="Bookman Old Style" panose="02050604050505020204" pitchFamily="18" charset="0"/>
              </a:rPr>
              <a:t>Ele fº de: 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Pièrre Joseph Bondan </a:t>
            </a:r>
            <a:r>
              <a:rPr lang="pt-BR" sz="2200" dirty="0" smtClean="0"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1808 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e Marie Marguérite Lovay</a:t>
            </a:r>
          </a:p>
          <a:p>
            <a:endParaRPr lang="pt-BR" sz="1000" dirty="0" smtClean="0">
              <a:latin typeface="Bookman Old Style" panose="02050604050505020204" pitchFamily="18" charset="0"/>
            </a:endParaRPr>
          </a:p>
          <a:p>
            <a:r>
              <a:rPr lang="pt-BR" sz="2200" i="1" dirty="0" smtClean="0">
                <a:latin typeface="Bookman Old Style" panose="02050604050505020204" pitchFamily="18" charset="0"/>
              </a:rPr>
              <a:t>Neto de:</a:t>
            </a:r>
            <a:r>
              <a:rPr lang="pt-BR" sz="2200" dirty="0" smtClean="0">
                <a:latin typeface="Bookman Old Style" panose="02050604050505020204" pitchFamily="18" charset="0"/>
              </a:rPr>
              <a:t> Jean Jacques Bondan          </a:t>
            </a: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e Elisabete Perier </a:t>
            </a:r>
            <a:r>
              <a:rPr lang="pt-BR" sz="2200" dirty="0">
                <a:sym typeface="Wingdings" panose="05000000000000000000" pitchFamily="2" charset="2"/>
              </a:rPr>
              <a:t> </a:t>
            </a:r>
            <a:r>
              <a:rPr lang="pt-BR" sz="2200" dirty="0" smtClean="0">
                <a:latin typeface="Bookman Old Style" panose="02050604050505020204" pitchFamily="18" charset="0"/>
              </a:rPr>
              <a:t>1778</a:t>
            </a:r>
          </a:p>
          <a:p>
            <a:endParaRPr lang="pt-BR" sz="1000" dirty="0">
              <a:latin typeface="Bookman Old Style" panose="02050604050505020204" pitchFamily="18" charset="0"/>
            </a:endParaRPr>
          </a:p>
          <a:p>
            <a:r>
              <a:rPr lang="pt-BR" sz="2200" i="1" dirty="0" smtClean="0">
                <a:latin typeface="Bookman Old Style" panose="02050604050505020204" pitchFamily="18" charset="0"/>
              </a:rPr>
              <a:t>Ela fª de: 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Jean Barthomé Sauthier 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      e Henriqueta Cottet</a:t>
            </a:r>
          </a:p>
          <a:p>
            <a:endParaRPr lang="pt-BR" sz="1000" dirty="0" smtClean="0">
              <a:latin typeface="Bookman Old Style" panose="02050604050505020204" pitchFamily="18" charset="0"/>
            </a:endParaRPr>
          </a:p>
          <a:p>
            <a:r>
              <a:rPr lang="pt-BR" sz="2200" i="1" dirty="0" smtClean="0">
                <a:latin typeface="Bookman Old Style" panose="02050604050505020204" pitchFamily="18" charset="0"/>
              </a:rPr>
              <a:t>Irmã de: 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Joseph Barthélémy Sauthier </a:t>
            </a:r>
          </a:p>
          <a:p>
            <a:endParaRPr lang="pt-BR" sz="1000" dirty="0" smtClean="0">
              <a:latin typeface="Bookman Old Style" panose="02050604050505020204" pitchFamily="18" charset="0"/>
            </a:endParaRPr>
          </a:p>
          <a:p>
            <a:r>
              <a:rPr lang="pt-BR" sz="2200" dirty="0" smtClean="0">
                <a:latin typeface="Bookman Old Style" panose="02050604050505020204" pitchFamily="18" charset="0"/>
              </a:rPr>
              <a:t>O casal emigrou de Saxon em 1876, com 6 filhos e o pai viúvo de 68 anos. Aqui tiveram mais 3 filhos.</a:t>
            </a:r>
            <a:endParaRPr lang="pt-BR" sz="2200" dirty="0">
              <a:latin typeface="Bookman Old Style" panose="020506040505050202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58" y="1485042"/>
            <a:ext cx="304826" cy="30482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58" y="1052736"/>
            <a:ext cx="304826" cy="304826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19" y="2068400"/>
            <a:ext cx="7313889" cy="4661984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667720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7824192" y="1344974"/>
            <a:ext cx="3816424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>
                <a:latin typeface="Bookman Old Style" panose="02050604050505020204" pitchFamily="18" charset="0"/>
              </a:rPr>
              <a:t>Alphonse Guex Crosier </a:t>
            </a:r>
            <a:r>
              <a:rPr lang="pt-BR" sz="2500" b="1" dirty="0" smtClean="0">
                <a:latin typeface="Bookman Old Style" panose="02050604050505020204" pitchFamily="18" charset="0"/>
              </a:rPr>
              <a:t>   </a:t>
            </a:r>
            <a:r>
              <a:rPr lang="pt-BR" sz="28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500" b="1" dirty="0" smtClean="0">
                <a:latin typeface="Bookman Old Style" panose="02050604050505020204" pitchFamily="18" charset="0"/>
              </a:rPr>
              <a:t> </a:t>
            </a:r>
            <a:r>
              <a:rPr lang="pt-BR" sz="2500" dirty="0" smtClean="0">
                <a:latin typeface="Bookman Old Style" panose="02050604050505020204" pitchFamily="18" charset="0"/>
              </a:rPr>
              <a:t>1911</a:t>
            </a:r>
          </a:p>
          <a:p>
            <a:pPr algn="ctr"/>
            <a:r>
              <a:rPr lang="pt-BR" sz="2500" b="1" dirty="0" smtClean="0">
                <a:latin typeface="Bookman Old Style" panose="02050604050505020204" pitchFamily="18" charset="0"/>
              </a:rPr>
              <a:t>Marie </a:t>
            </a:r>
            <a:r>
              <a:rPr lang="pt-BR" sz="2500" b="1" dirty="0">
                <a:latin typeface="Bookman Old Style" panose="02050604050505020204" pitchFamily="18" charset="0"/>
              </a:rPr>
              <a:t>Emerencienne Galley </a:t>
            </a:r>
            <a:r>
              <a:rPr lang="pt-BR" sz="2500" b="1" dirty="0" smtClean="0">
                <a:latin typeface="Bookman Old Style" panose="02050604050505020204" pitchFamily="18" charset="0"/>
              </a:rPr>
              <a:t>  </a:t>
            </a:r>
            <a:r>
              <a:rPr lang="pt-BR" sz="2800" dirty="0" smtClean="0">
                <a:sym typeface="Wingdings" panose="05000000000000000000" pitchFamily="2" charset="2"/>
              </a:rPr>
              <a:t>  </a:t>
            </a:r>
            <a:r>
              <a:rPr lang="pt-BR" sz="2500" dirty="0" smtClean="0">
                <a:latin typeface="Bookman Old Style" panose="02050604050505020204" pitchFamily="18" charset="0"/>
              </a:rPr>
              <a:t>1843</a:t>
            </a:r>
          </a:p>
          <a:p>
            <a:pPr algn="ctr"/>
            <a:r>
              <a:rPr lang="pt-BR" sz="2500" dirty="0" smtClean="0">
                <a:latin typeface="Bookman Old Style" panose="02050604050505020204" pitchFamily="18" charset="0"/>
              </a:rPr>
              <a:t>Ambos </a:t>
            </a:r>
            <a:r>
              <a:rPr lang="pt-BR" sz="2500" dirty="0">
                <a:latin typeface="Bookman Old Style" panose="02050604050505020204" pitchFamily="18" charset="0"/>
              </a:rPr>
              <a:t>eram de </a:t>
            </a:r>
            <a:r>
              <a:rPr lang="pt-BR" sz="2500" dirty="0" smtClean="0">
                <a:latin typeface="Bookman Old Style" panose="02050604050505020204" pitchFamily="18" charset="0"/>
              </a:rPr>
              <a:t>Martigny Boury, Valais Pais </a:t>
            </a:r>
            <a:r>
              <a:rPr lang="pt-BR" sz="2500" dirty="0">
                <a:latin typeface="Bookman Old Style" panose="02050604050505020204" pitchFamily="18" charset="0"/>
              </a:rPr>
              <a:t>da Susanna Rosalia </a:t>
            </a:r>
            <a:r>
              <a:rPr lang="pt-BR" sz="2500" dirty="0" smtClean="0">
                <a:latin typeface="Bookman Old Style" panose="02050604050505020204" pitchFamily="18" charset="0"/>
              </a:rPr>
              <a:t>Guex </a:t>
            </a:r>
          </a:p>
          <a:p>
            <a:pPr algn="ctr"/>
            <a:r>
              <a:rPr lang="pt-BR" sz="2500" dirty="0" smtClean="0">
                <a:latin typeface="Bookman Old Style" panose="02050604050505020204" pitchFamily="18" charset="0"/>
              </a:rPr>
              <a:t>Fixaram residência em Santa Luiza e após</a:t>
            </a:r>
          </a:p>
          <a:p>
            <a:pPr algn="ctr"/>
            <a:r>
              <a:rPr lang="pt-BR" sz="2500" dirty="0" smtClean="0">
                <a:latin typeface="Bookman Old Style" panose="02050604050505020204" pitchFamily="18" charset="0"/>
              </a:rPr>
              <a:t> em Porto Alegre.  </a:t>
            </a:r>
          </a:p>
          <a:p>
            <a:pPr algn="ctr"/>
            <a:r>
              <a:rPr lang="pt-BR" sz="2500" dirty="0" smtClean="0">
                <a:latin typeface="Bookman Old Style" panose="02050604050505020204" pitchFamily="18" charset="0"/>
              </a:rPr>
              <a:t>Estão sepultados no cemitério de Carlos Barbosa, RS.</a:t>
            </a:r>
            <a:endParaRPr lang="pt-BR" sz="2500" dirty="0">
              <a:latin typeface="Bookman Old Style" panose="02050604050505020204" pitchFamily="18" charset="0"/>
            </a:endParaRPr>
          </a:p>
          <a:p>
            <a:pPr algn="just"/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690" y="1484784"/>
            <a:ext cx="305475" cy="3054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401" y="2636912"/>
            <a:ext cx="305475" cy="30547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7" y="980728"/>
            <a:ext cx="6855471" cy="5692489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77670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260163"/>
            <a:ext cx="7632848" cy="5201812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845974" y="710847"/>
            <a:ext cx="10938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Bookman Old Style" panose="02050604050505020204" pitchFamily="18" charset="0"/>
              </a:rPr>
              <a:t>   </a:t>
            </a:r>
            <a:r>
              <a:rPr lang="pt-BR" sz="2400" b="1" dirty="0" smtClean="0">
                <a:latin typeface="Bookman Old Style" panose="02050604050505020204" pitchFamily="18" charset="0"/>
              </a:rPr>
              <a:t>Maurice Bondan</a:t>
            </a:r>
            <a:r>
              <a:rPr lang="pt-BR" sz="2400" b="1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1864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1934 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e     </a:t>
            </a:r>
            <a:r>
              <a:rPr lang="pt-BR" sz="24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Felicia Guex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latin typeface="Bookman Old Style" panose="02050604050505020204" pitchFamily="18" charset="0"/>
              </a:rPr>
              <a:t>1868    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1942</a:t>
            </a:r>
            <a:r>
              <a:rPr lang="pt-BR" sz="2400" dirty="0" smtClean="0">
                <a:latin typeface="Bookman Old Style" panose="02050604050505020204" pitchFamily="18" charset="0"/>
              </a:rPr>
              <a:t> 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75" y="764704"/>
            <a:ext cx="305475" cy="3054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7" y="815835"/>
            <a:ext cx="305475" cy="305475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8184232" y="1172512"/>
            <a:ext cx="38164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 smtClean="0">
                <a:latin typeface="Bookman Old Style" panose="02050604050505020204" pitchFamily="18" charset="0"/>
              </a:rPr>
              <a:t>Ele, filho de Pièrre </a:t>
            </a:r>
            <a:r>
              <a:rPr lang="pt-BR" sz="1900" dirty="0">
                <a:latin typeface="Bookman Old Style" panose="02050604050505020204" pitchFamily="18" charset="0"/>
              </a:rPr>
              <a:t>Joseph </a:t>
            </a:r>
            <a:r>
              <a:rPr lang="pt-BR" sz="1900" dirty="0" smtClean="0">
                <a:latin typeface="Bookman Old Style" panose="02050604050505020204" pitchFamily="18" charset="0"/>
              </a:rPr>
              <a:t>Bondan Fº </a:t>
            </a:r>
            <a:r>
              <a:rPr lang="pt-BR" sz="19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e</a:t>
            </a:r>
            <a:r>
              <a:rPr lang="pt-BR" sz="1900" dirty="0" smtClean="0">
                <a:latin typeface="Bookman Old Style" panose="02050604050505020204" pitchFamily="18" charset="0"/>
              </a:rPr>
              <a:t> Marie Joséphine Sauthier, de Saxon.</a:t>
            </a:r>
          </a:p>
          <a:p>
            <a:pPr algn="ctr"/>
            <a:r>
              <a:rPr lang="pt-BR" sz="800" dirty="0" smtClean="0"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pt-BR" sz="1900" dirty="0" smtClean="0">
                <a:latin typeface="Bookman Old Style" panose="02050604050505020204" pitchFamily="18" charset="0"/>
              </a:rPr>
              <a:t>Ela, filha de </a:t>
            </a:r>
            <a:r>
              <a:rPr lang="pt-BR" sz="1900" dirty="0">
                <a:latin typeface="Bookman Old Style" panose="02050604050505020204" pitchFamily="18" charset="0"/>
              </a:rPr>
              <a:t>Alphonse Guex Crosier </a:t>
            </a:r>
            <a:r>
              <a:rPr lang="pt-BR" sz="1900" dirty="0" smtClean="0">
                <a:latin typeface="Bookman Old Style" panose="02050604050505020204" pitchFamily="18" charset="0"/>
              </a:rPr>
              <a:t>e Marie </a:t>
            </a:r>
            <a:r>
              <a:rPr lang="pt-BR" sz="1900" dirty="0">
                <a:latin typeface="Bookman Old Style" panose="02050604050505020204" pitchFamily="18" charset="0"/>
              </a:rPr>
              <a:t>Emerencienne </a:t>
            </a:r>
            <a:r>
              <a:rPr lang="pt-BR" sz="1900" dirty="0" smtClean="0">
                <a:latin typeface="Bookman Old Style" panose="02050604050505020204" pitchFamily="18" charset="0"/>
              </a:rPr>
              <a:t>Galley, de Martigny Boury.</a:t>
            </a:r>
          </a:p>
          <a:p>
            <a:pPr algn="ctr"/>
            <a:endParaRPr lang="pt-BR" sz="800" dirty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</a:rPr>
              <a:t>    </a:t>
            </a:r>
            <a:r>
              <a:rPr lang="pt-BR" sz="1900" dirty="0" smtClean="0">
                <a:latin typeface="Bookman Old Style" panose="02050604050505020204" pitchFamily="18" charset="0"/>
              </a:rPr>
              <a:t>Filhos: de pé</a:t>
            </a:r>
          </a:p>
          <a:p>
            <a:r>
              <a:rPr lang="pt-BR" sz="1900" dirty="0" smtClean="0">
                <a:latin typeface="Bookman Old Style" panose="02050604050505020204" pitchFamily="18" charset="0"/>
              </a:rPr>
              <a:t>Josefina Maria </a:t>
            </a:r>
            <a:r>
              <a:rPr lang="pt-BR" sz="16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1600" dirty="0" smtClean="0">
                <a:latin typeface="Bookman Old Style" panose="02050604050505020204" pitchFamily="18" charset="0"/>
              </a:rPr>
              <a:t>1891 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------ </a:t>
            </a:r>
            <a:endParaRPr lang="pt-BR" sz="1600" dirty="0" smtClean="0">
              <a:latin typeface="Bookman Old Style" panose="02050604050505020204" pitchFamily="18" charset="0"/>
            </a:endParaRPr>
          </a:p>
          <a:p>
            <a:r>
              <a:rPr lang="pt-BR" sz="1900" dirty="0" smtClean="0">
                <a:latin typeface="Bookman Old Style" panose="02050604050505020204" pitchFamily="18" charset="0"/>
              </a:rPr>
              <a:t>Ester Sophia    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1600" dirty="0" smtClean="0">
                <a:latin typeface="Bookman Old Style" panose="02050604050505020204" pitchFamily="18" charset="0"/>
              </a:rPr>
              <a:t>1892 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1963 </a:t>
            </a:r>
            <a:endParaRPr lang="pt-BR" sz="1600" dirty="0" smtClean="0">
              <a:latin typeface="Bookman Old Style" panose="02050604050505020204" pitchFamily="18" charset="0"/>
            </a:endParaRPr>
          </a:p>
          <a:p>
            <a:r>
              <a:rPr lang="pt-BR" sz="1900" dirty="0" smtClean="0">
                <a:latin typeface="Bookman Old Style" panose="02050604050505020204" pitchFamily="18" charset="0"/>
              </a:rPr>
              <a:t>Joana</a:t>
            </a:r>
            <a:r>
              <a:rPr lang="pt-BR" sz="19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19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Victoria  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1600" dirty="0" smtClean="0">
                <a:latin typeface="Bookman Old Style" panose="02050604050505020204" pitchFamily="18" charset="0"/>
              </a:rPr>
              <a:t>1893 </a:t>
            </a:r>
            <a:r>
              <a:rPr lang="pt-BR" sz="16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1978</a:t>
            </a:r>
            <a:r>
              <a:rPr lang="pt-BR" sz="1600" dirty="0" smtClean="0">
                <a:latin typeface="Bookman Old Style" panose="02050604050505020204" pitchFamily="18" charset="0"/>
              </a:rPr>
              <a:t> </a:t>
            </a:r>
          </a:p>
          <a:p>
            <a:r>
              <a:rPr lang="pt-BR" sz="1900" dirty="0" smtClean="0">
                <a:latin typeface="Bookman Old Style" panose="02050604050505020204" pitchFamily="18" charset="0"/>
              </a:rPr>
              <a:t>Amélia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         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1920</a:t>
            </a:r>
            <a:r>
              <a:rPr lang="pt-BR" sz="1600" dirty="0" smtClean="0">
                <a:latin typeface="Bookman Old Style" panose="02050604050505020204" pitchFamily="18" charset="0"/>
              </a:rPr>
              <a:t> 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------</a:t>
            </a:r>
            <a:endParaRPr lang="pt-BR" sz="1600" dirty="0" smtClean="0">
              <a:latin typeface="Bookman Old Style" panose="02050604050505020204" pitchFamily="18" charset="0"/>
            </a:endParaRPr>
          </a:p>
          <a:p>
            <a:r>
              <a:rPr lang="pt-BR" sz="1900" dirty="0" smtClean="0">
                <a:latin typeface="Bookman Old Style" panose="02050604050505020204" pitchFamily="18" charset="0"/>
              </a:rPr>
              <a:t>Prospère Adolfo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1600" dirty="0" smtClean="0">
                <a:latin typeface="Bookman Old Style" panose="02050604050505020204" pitchFamily="18" charset="0"/>
              </a:rPr>
              <a:t>1889 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------ </a:t>
            </a:r>
            <a:endParaRPr lang="pt-BR" sz="1600" dirty="0">
              <a:latin typeface="Bookman Old Style" panose="02050604050505020204" pitchFamily="18" charset="0"/>
            </a:endParaRPr>
          </a:p>
          <a:p>
            <a:r>
              <a:rPr lang="pt-BR" sz="1900" dirty="0" smtClean="0">
                <a:latin typeface="Bookman Old Style" panose="02050604050505020204" pitchFamily="18" charset="0"/>
              </a:rPr>
              <a:t>    Sentados:</a:t>
            </a:r>
          </a:p>
          <a:p>
            <a:r>
              <a:rPr lang="pt-BR" sz="1900" dirty="0" smtClean="0">
                <a:latin typeface="Bookman Old Style" panose="02050604050505020204" pitchFamily="18" charset="0"/>
              </a:rPr>
              <a:t>José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             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1600" dirty="0" smtClean="0">
                <a:latin typeface="Bookman Old Style" panose="02050604050505020204" pitchFamily="18" charset="0"/>
              </a:rPr>
              <a:t>1907 </a:t>
            </a:r>
            <a:r>
              <a:rPr lang="pt-BR" sz="16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1981 </a:t>
            </a:r>
            <a:endParaRPr lang="pt-BR" sz="1600" dirty="0" smtClean="0">
              <a:latin typeface="Bookman Old Style" panose="02050604050505020204" pitchFamily="18" charset="0"/>
            </a:endParaRPr>
          </a:p>
          <a:p>
            <a:r>
              <a:rPr lang="pt-BR" sz="1900" dirty="0" smtClean="0">
                <a:latin typeface="Bookman Old Style" panose="02050604050505020204" pitchFamily="18" charset="0"/>
              </a:rPr>
              <a:t>Gustavo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        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1600" dirty="0" smtClean="0">
                <a:latin typeface="Bookman Old Style" panose="02050604050505020204" pitchFamily="18" charset="0"/>
              </a:rPr>
              <a:t>-----  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------ </a:t>
            </a:r>
            <a:endParaRPr lang="pt-BR" sz="1600" dirty="0" smtClean="0">
              <a:latin typeface="Bookman Old Style" panose="02050604050505020204" pitchFamily="18" charset="0"/>
            </a:endParaRPr>
          </a:p>
          <a:p>
            <a:r>
              <a:rPr lang="pt-BR" sz="1900" dirty="0" smtClean="0">
                <a:latin typeface="Bookman Old Style" panose="02050604050505020204" pitchFamily="18" charset="0"/>
              </a:rPr>
              <a:t>Antônio         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16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1600" dirty="0" smtClean="0">
                <a:latin typeface="Bookman Old Style" panose="02050604050505020204" pitchFamily="18" charset="0"/>
              </a:rPr>
              <a:t>1901 </a:t>
            </a:r>
            <a:r>
              <a:rPr lang="pt-BR" sz="16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1980 </a:t>
            </a:r>
            <a:endParaRPr lang="pt-BR" sz="1600" dirty="0" smtClean="0">
              <a:latin typeface="Bookman Old Style" panose="02050604050505020204" pitchFamily="18" charset="0"/>
            </a:endParaRPr>
          </a:p>
          <a:p>
            <a:r>
              <a:rPr lang="pt-BR" sz="1900" dirty="0" smtClean="0">
                <a:latin typeface="Bookman Old Style" panose="02050604050505020204" pitchFamily="18" charset="0"/>
              </a:rPr>
              <a:t>Pedro Mauricio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1600" dirty="0" smtClean="0">
                <a:latin typeface="Bookman Old Style" panose="02050604050505020204" pitchFamily="18" charset="0"/>
              </a:rPr>
              <a:t>1898 </a:t>
            </a:r>
            <a:r>
              <a:rPr lang="pt-BR" sz="16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16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1964</a:t>
            </a:r>
            <a:endParaRPr lang="pt-BR" sz="2000" dirty="0" smtClean="0">
              <a:latin typeface="Bookman Old Style" panose="020506040505050202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672673" y="649387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Bookman Old Style" panose="02050604050505020204" pitchFamily="18" charset="0"/>
              </a:rPr>
              <a:t>Foto de  ± </a:t>
            </a:r>
            <a:r>
              <a:rPr lang="pt-BR" sz="1500" dirty="0" smtClean="0">
                <a:latin typeface="Bookman Old Style" panose="02050604050505020204" pitchFamily="18" charset="0"/>
              </a:rPr>
              <a:t>1910</a:t>
            </a:r>
            <a:endParaRPr lang="pt-BR" sz="15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519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-18454" y="805232"/>
            <a:ext cx="1185664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b="1" dirty="0" smtClean="0">
                <a:latin typeface="Bookman Old Style" panose="02050604050505020204" pitchFamily="18" charset="0"/>
              </a:rPr>
              <a:t>  </a:t>
            </a:r>
            <a:r>
              <a:rPr lang="pt-BR" sz="3200" b="1" dirty="0" smtClean="0">
                <a:latin typeface="Bookman Old Style" panose="02050604050505020204" pitchFamily="18" charset="0"/>
              </a:rPr>
              <a:t>Marie Catherine Dupont (</a:t>
            </a:r>
            <a:r>
              <a:rPr lang="pt-BR" sz="3200" dirty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32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1867 </a:t>
            </a:r>
            <a:r>
              <a:rPr lang="pt-BR" sz="3200" dirty="0">
                <a:latin typeface="Bookman Old Style" panose="02050604050505020204" pitchFamily="18" charset="0"/>
                <a:sym typeface="Wingdings" panose="05000000000000000000" pitchFamily="2" charset="2"/>
              </a:rPr>
              <a:t></a:t>
            </a:r>
            <a:r>
              <a:rPr lang="pt-BR" sz="32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1903) </a:t>
            </a:r>
            <a:r>
              <a:rPr lang="pt-BR" sz="3200" b="1" dirty="0" smtClean="0">
                <a:latin typeface="Bookman Old Style" panose="02050604050505020204" pitchFamily="18" charset="0"/>
              </a:rPr>
              <a:t>e  </a:t>
            </a:r>
          </a:p>
          <a:p>
            <a:pPr algn="ctr"/>
            <a:r>
              <a:rPr lang="pt-BR" sz="3200" b="1" dirty="0" smtClean="0">
                <a:latin typeface="Bookman Old Style" panose="02050604050505020204" pitchFamily="18" charset="0"/>
              </a:rPr>
              <a:t> Louis </a:t>
            </a:r>
            <a:r>
              <a:rPr lang="pt-BR" sz="3200" b="1" dirty="0">
                <a:latin typeface="Bookman Old Style" panose="02050604050505020204" pitchFamily="18" charset="0"/>
              </a:rPr>
              <a:t>Cézar </a:t>
            </a:r>
            <a:r>
              <a:rPr lang="pt-BR" sz="3200" b="1" dirty="0" smtClean="0">
                <a:latin typeface="Bookman Old Style" panose="02050604050505020204" pitchFamily="18" charset="0"/>
              </a:rPr>
              <a:t>Bondan </a:t>
            </a:r>
            <a:r>
              <a:rPr lang="pt-BR" sz="3200" b="1" dirty="0">
                <a:latin typeface="Bookman Old Style" panose="02050604050505020204" pitchFamily="18" charset="0"/>
              </a:rPr>
              <a:t>(</a:t>
            </a:r>
            <a:r>
              <a:rPr lang="pt-BR" sz="3200" dirty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32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1866 </a:t>
            </a:r>
            <a:r>
              <a:rPr lang="pt-BR" sz="3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 ---- </a:t>
            </a:r>
            <a:r>
              <a:rPr lang="pt-BR" sz="32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) </a:t>
            </a:r>
            <a:endParaRPr lang="pt-BR" sz="3200" b="1" dirty="0">
              <a:latin typeface="Bookman Old Style" panose="02050604050505020204" pitchFamily="18" charset="0"/>
            </a:endParaRPr>
          </a:p>
          <a:p>
            <a:endParaRPr lang="pt-BR" sz="32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2276872"/>
            <a:ext cx="6632862" cy="4377512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6899981" y="1988840"/>
            <a:ext cx="523190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Ela </a:t>
            </a:r>
            <a:r>
              <a:rPr lang="pt-BR" sz="2200" dirty="0" err="1" smtClean="0">
                <a:latin typeface="Bookman Old Style" panose="02050604050505020204" pitchFamily="18" charset="0"/>
              </a:rPr>
              <a:t>fª</a:t>
            </a:r>
            <a:r>
              <a:rPr lang="pt-BR" sz="2200" dirty="0" smtClean="0">
                <a:latin typeface="Bookman Old Style" panose="02050604050505020204" pitchFamily="18" charset="0"/>
              </a:rPr>
              <a:t> de Pièrre </a:t>
            </a:r>
            <a:r>
              <a:rPr lang="pt-BR" sz="2200" dirty="0">
                <a:latin typeface="Bookman Old Style" panose="02050604050505020204" pitchFamily="18" charset="0"/>
              </a:rPr>
              <a:t>Rémy Dupont e </a:t>
            </a:r>
            <a:r>
              <a:rPr lang="pt-BR" sz="2200" dirty="0" err="1" smtClean="0">
                <a:latin typeface="Bookman Old Style" panose="02050604050505020204" pitchFamily="18" charset="0"/>
              </a:rPr>
              <a:t>Jeannette</a:t>
            </a:r>
            <a:r>
              <a:rPr lang="pt-BR" sz="2200" dirty="0" smtClean="0">
                <a:latin typeface="Bookman Old Style" panose="02050604050505020204" pitchFamily="18" charset="0"/>
              </a:rPr>
              <a:t> </a:t>
            </a:r>
            <a:r>
              <a:rPr lang="pt-BR" sz="2200" dirty="0">
                <a:latin typeface="Bookman Old Style" panose="02050604050505020204" pitchFamily="18" charset="0"/>
              </a:rPr>
              <a:t>Clerc </a:t>
            </a:r>
          </a:p>
          <a:p>
            <a:pPr algn="ctr"/>
            <a:r>
              <a:rPr lang="pt-BR" sz="1000" dirty="0" smtClean="0"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Ele fº de Pièrre Joseph Bondan Fº </a:t>
            </a:r>
          </a:p>
          <a:p>
            <a:pPr algn="ctr"/>
            <a:r>
              <a:rPr lang="pt-BR" sz="2200" dirty="0" smtClean="0">
                <a:latin typeface="Bookman Old Style" panose="02050604050505020204" pitchFamily="18" charset="0"/>
              </a:rPr>
              <a:t>e Marie Joséphine Sauthier </a:t>
            </a:r>
          </a:p>
          <a:p>
            <a:endParaRPr lang="pt-BR" sz="1000" dirty="0">
              <a:latin typeface="Bookman Old Style" panose="02050604050505020204" pitchFamily="18" charset="0"/>
            </a:endParaRPr>
          </a:p>
          <a:p>
            <a:r>
              <a:rPr lang="pt-BR" sz="2200" dirty="0" smtClean="0">
                <a:latin typeface="Bookman Old Style" panose="02050604050505020204" pitchFamily="18" charset="0"/>
              </a:rPr>
              <a:t>  Filhos: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Júlio Bondan Sobrinho (</a:t>
            </a:r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</a:rPr>
              <a:t>1888)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Luiz César Bondan Fº (Lulu)(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200" dirty="0" smtClean="0">
                <a:latin typeface="Bookman Old Style" panose="02050604050505020204" pitchFamily="18" charset="0"/>
              </a:rPr>
              <a:t>1897)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Paulo Camilo Bondan (</a:t>
            </a:r>
            <a:r>
              <a:rPr lang="pt-BR" sz="22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</a:rPr>
              <a:t>1899)</a:t>
            </a:r>
          </a:p>
          <a:p>
            <a:endParaRPr lang="pt-BR" sz="1000" dirty="0">
              <a:latin typeface="Bookman Old Style" panose="02050604050505020204" pitchFamily="18" charset="0"/>
            </a:endParaRPr>
          </a:p>
          <a:p>
            <a:r>
              <a:rPr lang="pt-BR" sz="2200" dirty="0" smtClean="0">
                <a:latin typeface="Bookman Old Style" panose="02050604050505020204" pitchFamily="18" charset="0"/>
              </a:rPr>
              <a:t>Louis César casou pela 2ª vez com Luiza Graf e teve mais 4 filhos:</a:t>
            </a:r>
          </a:p>
          <a:p>
            <a:r>
              <a:rPr lang="pt-BR" sz="2200" dirty="0" smtClean="0">
                <a:latin typeface="Bookman Old Style" panose="02050604050505020204" pitchFamily="18" charset="0"/>
              </a:rPr>
              <a:t>Casemiro Teófilo, Jofre R., Amélia Maria e Francisco F.</a:t>
            </a:r>
            <a:endParaRPr lang="pt-BR" sz="2200" dirty="0">
              <a:latin typeface="Bookman Old Style" panose="02050604050505020204" pitchFamily="18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428" y="1484784"/>
            <a:ext cx="323116" cy="32921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1011555"/>
            <a:ext cx="323116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806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124744"/>
            <a:ext cx="7200800" cy="5463078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7598979" y="778517"/>
            <a:ext cx="4473685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latin typeface="Bookman Old Style" panose="02050604050505020204" pitchFamily="18" charset="0"/>
              </a:rPr>
              <a:t>Pièrre Remy Dupont Fº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1862</a:t>
            </a:r>
            <a:endParaRPr lang="pt-BR" sz="2200" dirty="0" smtClean="0">
              <a:latin typeface="Bookman Old Style" panose="02050604050505020204" pitchFamily="18" charset="0"/>
            </a:endParaRPr>
          </a:p>
          <a:p>
            <a:r>
              <a:rPr lang="pt-BR" sz="2200" b="1" dirty="0" smtClean="0">
                <a:latin typeface="Bookman Old Style" panose="02050604050505020204" pitchFamily="18" charset="0"/>
              </a:rPr>
              <a:t>Eléonore Celine </a:t>
            </a:r>
            <a:r>
              <a:rPr lang="pt-BR" sz="2200" b="1" dirty="0" err="1" smtClean="0">
                <a:latin typeface="Bookman Old Style" panose="02050604050505020204" pitchFamily="18" charset="0"/>
              </a:rPr>
              <a:t>Bays</a:t>
            </a:r>
            <a:r>
              <a:rPr lang="pt-BR" sz="2200" b="1" dirty="0" smtClean="0">
                <a:latin typeface="Bookman Old Style" panose="02050604050505020204" pitchFamily="18" charset="0"/>
              </a:rPr>
              <a:t> </a:t>
            </a:r>
            <a:r>
              <a:rPr lang="pt-BR" sz="2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1862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100" dirty="0" smtClean="0">
                <a:latin typeface="Bookman Old Style" panose="02050604050505020204" pitchFamily="18" charset="0"/>
              </a:rPr>
              <a:t>    </a:t>
            </a:r>
            <a:r>
              <a:rPr lang="pt-BR" sz="2100" i="1" dirty="0" smtClean="0">
                <a:latin typeface="Bookman Old Style" panose="02050604050505020204" pitchFamily="18" charset="0"/>
              </a:rPr>
              <a:t>Atrás:</a:t>
            </a:r>
            <a:r>
              <a:rPr lang="pt-BR" sz="2100" b="1" dirty="0">
                <a:latin typeface="Bookman Old Style" panose="02050604050505020204" pitchFamily="18" charset="0"/>
              </a:rPr>
              <a:t>	</a:t>
            </a:r>
            <a:endParaRPr lang="pt-BR" sz="2100" b="1" dirty="0" smtClean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</a:rPr>
              <a:t>Amélia   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latin typeface="Bookman Old Style" panose="02050604050505020204" pitchFamily="18" charset="0"/>
              </a:rPr>
              <a:t>------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</a:rPr>
              <a:t>Justina  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</a:rPr>
              <a:t>------ 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Margarida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000" dirty="0" smtClean="0">
                <a:latin typeface="Bookman Old Style" panose="02050604050505020204" pitchFamily="18" charset="0"/>
              </a:rPr>
              <a:t>------ 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Virgínia  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1899 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Sofia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      </a:t>
            </a:r>
            <a:r>
              <a:rPr lang="pt-BR" sz="2000" dirty="0" smtClean="0">
                <a:latin typeface="Bookman Old Style" panose="02050604050505020204" pitchFamily="18" charset="0"/>
              </a:rPr>
              <a:t>1897 </a:t>
            </a:r>
            <a:endParaRPr lang="pt-BR" sz="2000" dirty="0">
              <a:latin typeface="Bookman Old Style" panose="02050604050505020204" pitchFamily="18" charset="0"/>
            </a:endParaRPr>
          </a:p>
          <a:p>
            <a:r>
              <a:rPr lang="pt-BR" sz="2000" b="1" dirty="0">
                <a:latin typeface="Bookman Old Style" panose="02050604050505020204" pitchFamily="18" charset="0"/>
              </a:rPr>
              <a:t> </a:t>
            </a:r>
            <a:r>
              <a:rPr lang="pt-BR" sz="2000" b="1" dirty="0" smtClean="0">
                <a:latin typeface="Bookman Old Style" panose="02050604050505020204" pitchFamily="18" charset="0"/>
              </a:rPr>
              <a:t>   </a:t>
            </a:r>
            <a:r>
              <a:rPr lang="pt-BR" sz="2000" i="1" dirty="0" smtClean="0">
                <a:latin typeface="Bookman Old Style" panose="02050604050505020204" pitchFamily="18" charset="0"/>
              </a:rPr>
              <a:t>Frente</a:t>
            </a:r>
            <a:r>
              <a:rPr lang="pt-BR" sz="2000" i="1" dirty="0">
                <a:latin typeface="Bookman Old Style" panose="02050604050505020204" pitchFamily="18" charset="0"/>
              </a:rPr>
              <a:t>:</a:t>
            </a:r>
            <a:r>
              <a:rPr lang="pt-BR" sz="2000" dirty="0">
                <a:latin typeface="Bookman Old Style" panose="02050604050505020204" pitchFamily="18" charset="0"/>
              </a:rPr>
              <a:t>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</a:rPr>
              <a:t>Marcelino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</a:t>
            </a:r>
            <a:r>
              <a:rPr lang="pt-BR" sz="2000" dirty="0">
                <a:latin typeface="Bookman Old Style" panose="02050604050505020204" pitchFamily="18" charset="0"/>
              </a:rPr>
              <a:t>------</a:t>
            </a:r>
            <a:r>
              <a:rPr lang="pt-BR" sz="2000" dirty="0" smtClean="0">
                <a:latin typeface="Bookman Old Style" panose="02050604050505020204" pitchFamily="18" charset="0"/>
              </a:rPr>
              <a:t> 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Honório  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1898 </a:t>
            </a:r>
          </a:p>
          <a:p>
            <a:r>
              <a:rPr lang="pt-BR" sz="2000" b="1" dirty="0" smtClean="0">
                <a:latin typeface="Bookman Old Style" panose="02050604050505020204" pitchFamily="18" charset="0"/>
              </a:rPr>
              <a:t>Pièrre Remy</a:t>
            </a:r>
            <a:r>
              <a:rPr lang="pt-BR" sz="2000" dirty="0" smtClean="0"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1862 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Fermino </a:t>
            </a:r>
            <a:r>
              <a:rPr lang="pt-BR" sz="2400" dirty="0" smtClean="0">
                <a:latin typeface="Bookman Old Style" panose="02050604050505020204" pitchFamily="18" charset="0"/>
              </a:rPr>
              <a:t>  </a:t>
            </a:r>
            <a:r>
              <a:rPr lang="pt-BR" sz="2000" dirty="0" smtClean="0">
                <a:latin typeface="Bookman Old Style" panose="02050604050505020204" pitchFamily="18" charset="0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 smtClean="0">
                <a:latin typeface="Bookman Old Style" panose="02050604050505020204" pitchFamily="18" charset="0"/>
              </a:rPr>
              <a:t>1904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Dalila        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latin typeface="Bookman Old Style" panose="02050604050505020204" pitchFamily="18" charset="0"/>
              </a:rPr>
              <a:t>------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000" dirty="0" smtClean="0">
                <a:latin typeface="Bookman Old Style" panose="02050604050505020204" pitchFamily="18" charset="0"/>
              </a:rPr>
              <a:t>Victor       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000" dirty="0">
                <a:latin typeface="Bookman Old Style" panose="02050604050505020204" pitchFamily="18" charset="0"/>
              </a:rPr>
              <a:t>------ </a:t>
            </a:r>
            <a:endParaRPr lang="pt-BR" sz="2000" dirty="0" smtClean="0">
              <a:latin typeface="Bookman Old Style" panose="02050604050505020204" pitchFamily="18" charset="0"/>
            </a:endParaRPr>
          </a:p>
          <a:p>
            <a:r>
              <a:rPr lang="pt-BR" sz="2000" b="1" dirty="0" smtClean="0">
                <a:latin typeface="Bookman Old Style" panose="02050604050505020204" pitchFamily="18" charset="0"/>
              </a:rPr>
              <a:t>Eleonora</a:t>
            </a:r>
            <a:r>
              <a:rPr lang="pt-BR" sz="20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 </a:t>
            </a:r>
            <a:r>
              <a:rPr lang="pt-BR" sz="2000" dirty="0" smtClean="0">
                <a:latin typeface="Bookman Old Style" panose="02050604050505020204" pitchFamily="18" charset="0"/>
              </a:rPr>
              <a:t>------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 ............</a:t>
            </a:r>
          </a:p>
          <a:p>
            <a:r>
              <a:rPr lang="pt-BR" sz="2000" dirty="0" smtClean="0">
                <a:latin typeface="Bookman Old Style" panose="02050604050505020204" pitchFamily="18" charset="0"/>
              </a:rPr>
              <a:t>Maria Luiza</a:t>
            </a:r>
            <a:r>
              <a:rPr lang="pt-BR" sz="2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</a:t>
            </a:r>
            <a:r>
              <a:rPr lang="pt-BR" sz="2000" dirty="0" smtClean="0">
                <a:latin typeface="Bookman Old Style" panose="02050604050505020204" pitchFamily="18" charset="0"/>
              </a:rPr>
              <a:t>1878 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147365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4444">
            <a:off x="629801" y="866930"/>
            <a:ext cx="3958710" cy="5589240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347291" y="1835854"/>
            <a:ext cx="6581358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000" b="1" dirty="0" smtClean="0"/>
          </a:p>
          <a:p>
            <a:pPr algn="just"/>
            <a:r>
              <a:rPr lang="pt-BR" sz="2400" i="1" dirty="0" smtClean="0"/>
              <a:t>   </a:t>
            </a:r>
            <a:r>
              <a:rPr lang="pt-BR" sz="2600" i="1" dirty="0" smtClean="0"/>
              <a:t>Sentados:</a:t>
            </a:r>
          </a:p>
          <a:p>
            <a:pPr algn="just"/>
            <a:r>
              <a:rPr lang="pt-BR" sz="2600" dirty="0" smtClean="0"/>
              <a:t>Pièrre </a:t>
            </a:r>
            <a:r>
              <a:rPr lang="pt-BR" sz="2600" dirty="0"/>
              <a:t>Rémy </a:t>
            </a:r>
            <a:r>
              <a:rPr lang="pt-BR" sz="2600" dirty="0" smtClean="0"/>
              <a:t>Fº (</a:t>
            </a:r>
            <a:r>
              <a:rPr lang="pt-BR" sz="26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600" dirty="0" smtClean="0"/>
              <a:t> </a:t>
            </a:r>
            <a:r>
              <a:rPr lang="pt-BR" sz="2400" dirty="0">
                <a:latin typeface="Bookman Old Style" panose="02050604050505020204" pitchFamily="18" charset="0"/>
              </a:rPr>
              <a:t>1862</a:t>
            </a:r>
            <a:r>
              <a:rPr lang="pt-BR" sz="2600" dirty="0" smtClean="0"/>
              <a:t>)  </a:t>
            </a:r>
          </a:p>
          <a:p>
            <a:pPr algn="ctr"/>
            <a:r>
              <a:rPr lang="pt-BR" sz="2600" dirty="0" smtClean="0"/>
              <a:t>cc Eléonore </a:t>
            </a:r>
            <a:r>
              <a:rPr lang="pt-BR" sz="2600" dirty="0"/>
              <a:t>Celine </a:t>
            </a:r>
            <a:r>
              <a:rPr lang="pt-BR" sz="2600" dirty="0" smtClean="0"/>
              <a:t>Bays</a:t>
            </a:r>
          </a:p>
          <a:p>
            <a:pPr algn="just"/>
            <a:r>
              <a:rPr lang="pt-BR" sz="2600" b="1" dirty="0" smtClean="0"/>
              <a:t>Jeannette </a:t>
            </a:r>
            <a:r>
              <a:rPr lang="pt-BR" sz="2600" b="1" dirty="0"/>
              <a:t>Clerc </a:t>
            </a:r>
            <a:r>
              <a:rPr lang="pt-BR" sz="2600" b="1" dirty="0" smtClean="0"/>
              <a:t>Dupont </a:t>
            </a:r>
          </a:p>
          <a:p>
            <a:pPr algn="ctr"/>
            <a:r>
              <a:rPr lang="pt-BR" sz="2600" b="1" dirty="0" smtClean="0"/>
              <a:t>cc Pièrre Remy Dupont</a:t>
            </a:r>
          </a:p>
          <a:p>
            <a:pPr algn="just"/>
            <a:r>
              <a:rPr lang="pt-BR" sz="2600" b="1" dirty="0" smtClean="0"/>
              <a:t> </a:t>
            </a:r>
            <a:r>
              <a:rPr lang="pt-BR" sz="2600" dirty="0" smtClean="0"/>
              <a:t>Jules </a:t>
            </a:r>
            <a:r>
              <a:rPr lang="pt-BR" sz="2600" dirty="0"/>
              <a:t>César </a:t>
            </a:r>
            <a:r>
              <a:rPr lang="pt-BR" sz="2600" dirty="0" smtClean="0"/>
              <a:t>Dupont (</a:t>
            </a:r>
            <a:r>
              <a:rPr lang="pt-BR" sz="26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600" dirty="0" smtClean="0"/>
              <a:t> </a:t>
            </a:r>
            <a:r>
              <a:rPr lang="pt-BR" sz="2400" dirty="0" smtClean="0">
                <a:latin typeface="Bookman Old Style" panose="02050604050505020204" pitchFamily="18" charset="0"/>
              </a:rPr>
              <a:t>1863</a:t>
            </a:r>
            <a:r>
              <a:rPr lang="pt-BR" sz="2600" dirty="0" smtClean="0"/>
              <a:t>)</a:t>
            </a:r>
          </a:p>
          <a:p>
            <a:pPr algn="ctr"/>
            <a:r>
              <a:rPr lang="pt-BR" sz="2600" dirty="0" smtClean="0"/>
              <a:t>cc Ana </a:t>
            </a:r>
            <a:r>
              <a:rPr lang="pt-BR" sz="2600" dirty="0"/>
              <a:t>Zwirtes </a:t>
            </a:r>
            <a:endParaRPr lang="pt-BR" sz="2600" dirty="0" smtClean="0"/>
          </a:p>
          <a:p>
            <a:r>
              <a:rPr lang="pt-BR" sz="2600" i="1" dirty="0" smtClean="0"/>
              <a:t>   Atrás:</a:t>
            </a:r>
            <a:endParaRPr lang="pt-BR" sz="2600" i="1" dirty="0"/>
          </a:p>
          <a:p>
            <a:pPr algn="just"/>
            <a:r>
              <a:rPr lang="pt-BR" sz="2600" dirty="0" smtClean="0"/>
              <a:t>Théodule </a:t>
            </a:r>
            <a:r>
              <a:rPr lang="pt-BR" sz="2600" dirty="0"/>
              <a:t>Alfred </a:t>
            </a:r>
            <a:r>
              <a:rPr lang="pt-BR" sz="2600" dirty="0" smtClean="0"/>
              <a:t>(</a:t>
            </a:r>
            <a:r>
              <a:rPr lang="pt-BR" sz="26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600" dirty="0" smtClean="0"/>
              <a:t> </a:t>
            </a:r>
            <a:r>
              <a:rPr lang="pt-BR" sz="2400" dirty="0" smtClean="0">
                <a:latin typeface="Bookman Old Style" panose="02050604050505020204" pitchFamily="18" charset="0"/>
              </a:rPr>
              <a:t>1871</a:t>
            </a:r>
            <a:r>
              <a:rPr lang="pt-BR" sz="2600" dirty="0" smtClean="0"/>
              <a:t>)</a:t>
            </a:r>
          </a:p>
          <a:p>
            <a:pPr algn="ctr"/>
            <a:r>
              <a:rPr lang="pt-BR" sz="2600" dirty="0" smtClean="0"/>
              <a:t>cc Maria </a:t>
            </a:r>
            <a:r>
              <a:rPr lang="pt-BR" sz="2600" dirty="0"/>
              <a:t>Wilhelm </a:t>
            </a:r>
            <a:endParaRPr lang="pt-BR" sz="2600" dirty="0" smtClean="0"/>
          </a:p>
          <a:p>
            <a:pPr algn="just"/>
            <a:r>
              <a:rPr lang="pt-BR" sz="2600" dirty="0" smtClean="0"/>
              <a:t>François </a:t>
            </a:r>
            <a:r>
              <a:rPr lang="pt-BR" sz="2600" dirty="0"/>
              <a:t>Léopold </a:t>
            </a:r>
            <a:r>
              <a:rPr lang="pt-BR" sz="2600" dirty="0" smtClean="0"/>
              <a:t>(</a:t>
            </a:r>
            <a:r>
              <a:rPr lang="pt-BR" sz="2600" dirty="0"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latin typeface="Bookman Old Style" panose="02050604050505020204" pitchFamily="18" charset="0"/>
              </a:rPr>
              <a:t>1874</a:t>
            </a:r>
            <a:r>
              <a:rPr lang="pt-BR" sz="2600" dirty="0" smtClean="0"/>
              <a:t>) </a:t>
            </a:r>
          </a:p>
          <a:p>
            <a:pPr algn="ctr"/>
            <a:r>
              <a:rPr lang="pt-BR" sz="2600" dirty="0" smtClean="0"/>
              <a:t>cc Paulina </a:t>
            </a:r>
            <a:r>
              <a:rPr lang="pt-BR" sz="2600" dirty="0"/>
              <a:t>Neis </a:t>
            </a:r>
            <a:endParaRPr lang="pt-BR" sz="2600" dirty="0" smtClean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864" y="939547"/>
            <a:ext cx="323116" cy="32921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1875" y="2420888"/>
            <a:ext cx="323116" cy="32921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961" y="4005064"/>
            <a:ext cx="323116" cy="32921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11" y="5257157"/>
            <a:ext cx="323116" cy="32921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961" y="5229200"/>
            <a:ext cx="323116" cy="32921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769" y="6049394"/>
            <a:ext cx="322713" cy="331934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5194980" y="821611"/>
            <a:ext cx="67336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Jeannette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2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Clerc</a:t>
            </a: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2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3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1830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(viúva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32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Pièrre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2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Rémy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Dupont </a:t>
            </a:r>
            <a:r>
              <a:rPr lang="pt-BR" sz="3200" b="1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1820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2293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79376" y="620688"/>
            <a:ext cx="11305256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latin typeface="Bookman Old Style" panose="02050604050505020204" pitchFamily="18" charset="0"/>
              </a:rPr>
              <a:t>Pièrre Rémy Dupont e </a:t>
            </a:r>
            <a:r>
              <a:rPr lang="pt-BR" sz="3600" b="1" dirty="0" err="1" smtClean="0">
                <a:latin typeface="Bookman Old Style" panose="02050604050505020204" pitchFamily="18" charset="0"/>
              </a:rPr>
              <a:t>Jeannette</a:t>
            </a:r>
            <a:r>
              <a:rPr lang="pt-BR" sz="3600" b="1" dirty="0" smtClean="0">
                <a:latin typeface="Bookman Old Style" panose="02050604050505020204" pitchFamily="18" charset="0"/>
              </a:rPr>
              <a:t> Clerc</a:t>
            </a:r>
            <a:r>
              <a:rPr lang="pt-BR" sz="3600" dirty="0" smtClean="0">
                <a:latin typeface="Bookman Old Style" panose="02050604050505020204" pitchFamily="18" charset="0"/>
              </a:rPr>
              <a:t> </a:t>
            </a:r>
          </a:p>
          <a:p>
            <a:endParaRPr lang="pt-BR" sz="2500" dirty="0" smtClean="0">
              <a:latin typeface="Bookman Old Style" panose="02050604050505020204" pitchFamily="18" charset="0"/>
            </a:endParaRPr>
          </a:p>
          <a:p>
            <a:r>
              <a:rPr lang="pt-BR" sz="2500" dirty="0" smtClean="0">
                <a:latin typeface="Bookman Old Style" panose="02050604050505020204" pitchFamily="18" charset="0"/>
              </a:rPr>
              <a:t>Emigraram de Vouvry </a:t>
            </a:r>
            <a:r>
              <a:rPr lang="pt-BR" sz="2500" dirty="0">
                <a:latin typeface="Bookman Old Style" panose="02050604050505020204" pitchFamily="18" charset="0"/>
              </a:rPr>
              <a:t>em 1876 com sete filhos, aqui tiveram mais um. Instalaram-se em Santa Luiza, Carlos </a:t>
            </a:r>
            <a:r>
              <a:rPr lang="pt-BR" sz="2500" dirty="0" smtClean="0">
                <a:latin typeface="Bookman Old Style" panose="02050604050505020204" pitchFamily="18" charset="0"/>
              </a:rPr>
              <a:t>Barbosa, onde estão sepultados. </a:t>
            </a:r>
            <a:r>
              <a:rPr lang="pt-BR" sz="2500" dirty="0">
                <a:latin typeface="Bookman Old Style" panose="02050604050505020204" pitchFamily="18" charset="0"/>
              </a:rPr>
              <a:t>Não se tem conhecimento de outros DUPONT imigrantes, portanto, todos descendem desta única família, hoje espalhada pelo Brasil</a:t>
            </a:r>
            <a:r>
              <a:rPr lang="pt-BR" sz="2500" dirty="0" smtClean="0">
                <a:latin typeface="Bookman Old Style" panose="02050604050505020204" pitchFamily="18" charset="0"/>
              </a:rPr>
              <a:t>. </a:t>
            </a:r>
          </a:p>
          <a:p>
            <a:endParaRPr lang="pt-BR" sz="1400" dirty="0">
              <a:latin typeface="Bookman Old Style" panose="02050604050505020204" pitchFamily="18" charset="0"/>
            </a:endParaRPr>
          </a:p>
          <a:p>
            <a:pPr algn="just"/>
            <a:r>
              <a:rPr lang="pt-BR" sz="2500" dirty="0">
                <a:latin typeface="Bookman Old Style" panose="02050604050505020204" pitchFamily="18" charset="0"/>
              </a:rPr>
              <a:t>– </a:t>
            </a:r>
            <a:r>
              <a:rPr lang="pt-BR" sz="2500" dirty="0" smtClean="0">
                <a:latin typeface="Bookman Old Style" panose="02050604050505020204" pitchFamily="18" charset="0"/>
              </a:rPr>
              <a:t>Pièrre </a:t>
            </a:r>
            <a:r>
              <a:rPr lang="pt-BR" sz="2500" dirty="0">
                <a:latin typeface="Bookman Old Style" panose="02050604050505020204" pitchFamily="18" charset="0"/>
              </a:rPr>
              <a:t>Rémy </a:t>
            </a:r>
            <a:r>
              <a:rPr lang="pt-BR" sz="2500" dirty="0" smtClean="0">
                <a:latin typeface="Bookman Old Style" panose="02050604050505020204" pitchFamily="18" charset="0"/>
              </a:rPr>
              <a:t>Fº(</a:t>
            </a:r>
            <a:r>
              <a:rPr lang="pt-BR" sz="24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500" dirty="0" smtClean="0">
                <a:latin typeface="Bookman Old Style" panose="02050604050505020204" pitchFamily="18" charset="0"/>
              </a:rPr>
              <a:t>1862),casou </a:t>
            </a:r>
            <a:r>
              <a:rPr lang="pt-BR" sz="2500" dirty="0">
                <a:latin typeface="Bookman Old Style" panose="02050604050505020204" pitchFamily="18" charset="0"/>
              </a:rPr>
              <a:t>com </a:t>
            </a:r>
            <a:r>
              <a:rPr lang="pt-BR" sz="2500" dirty="0" smtClean="0">
                <a:latin typeface="Bookman Old Style" panose="02050604050505020204" pitchFamily="18" charset="0"/>
              </a:rPr>
              <a:t>Eléonore </a:t>
            </a:r>
            <a:r>
              <a:rPr lang="pt-BR" sz="2500" dirty="0">
                <a:latin typeface="Bookman Old Style" panose="02050604050505020204" pitchFamily="18" charset="0"/>
              </a:rPr>
              <a:t>Celine Bays – 12    filhos;</a:t>
            </a:r>
          </a:p>
          <a:p>
            <a:pPr algn="just"/>
            <a:r>
              <a:rPr lang="pt-BR" sz="2500" dirty="0">
                <a:latin typeface="Bookman Old Style" panose="02050604050505020204" pitchFamily="18" charset="0"/>
              </a:rPr>
              <a:t>– Jules César </a:t>
            </a:r>
            <a:r>
              <a:rPr lang="pt-BR" sz="2500" dirty="0" smtClean="0">
                <a:latin typeface="Bookman Old Style" panose="02050604050505020204" pitchFamily="18" charset="0"/>
              </a:rPr>
              <a:t>(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500" dirty="0" smtClean="0">
                <a:latin typeface="Bookman Old Style" panose="02050604050505020204" pitchFamily="18" charset="0"/>
              </a:rPr>
              <a:t> </a:t>
            </a:r>
            <a:r>
              <a:rPr lang="pt-BR" sz="2500" dirty="0">
                <a:latin typeface="Bookman Old Style" panose="02050604050505020204" pitchFamily="18" charset="0"/>
              </a:rPr>
              <a:t>1863), casou com </a:t>
            </a:r>
            <a:r>
              <a:rPr lang="pt-BR" sz="2500" dirty="0" smtClean="0">
                <a:latin typeface="Bookman Old Style" panose="02050604050505020204" pitchFamily="18" charset="0"/>
              </a:rPr>
              <a:t>Ana </a:t>
            </a:r>
            <a:r>
              <a:rPr lang="pt-BR" sz="2500" dirty="0">
                <a:latin typeface="Bookman Old Style" panose="02050604050505020204" pitchFamily="18" charset="0"/>
              </a:rPr>
              <a:t>Zwirtes – 7 filhos;</a:t>
            </a:r>
          </a:p>
          <a:p>
            <a:pPr algn="just"/>
            <a:r>
              <a:rPr lang="pt-BR" sz="2500" dirty="0">
                <a:latin typeface="Bookman Old Style" panose="02050604050505020204" pitchFamily="18" charset="0"/>
              </a:rPr>
              <a:t>– Antonie </a:t>
            </a:r>
            <a:r>
              <a:rPr lang="pt-BR" sz="2500" dirty="0" smtClean="0">
                <a:latin typeface="Bookman Old Style" panose="02050604050505020204" pitchFamily="18" charset="0"/>
              </a:rPr>
              <a:t>(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500" dirty="0" smtClean="0">
                <a:latin typeface="Bookman Old Style" panose="02050604050505020204" pitchFamily="18" charset="0"/>
              </a:rPr>
              <a:t> </a:t>
            </a:r>
            <a:r>
              <a:rPr lang="pt-BR" sz="2500" dirty="0">
                <a:latin typeface="Bookman Old Style" panose="02050604050505020204" pitchFamily="18" charset="0"/>
              </a:rPr>
              <a:t>1965</a:t>
            </a:r>
            <a:r>
              <a:rPr lang="pt-BR" sz="2500" dirty="0" smtClean="0">
                <a:latin typeface="Bookman Old Style" panose="02050604050505020204" pitchFamily="18" charset="0"/>
              </a:rPr>
              <a:t>), casou com Pierre Louis </a:t>
            </a:r>
            <a:r>
              <a:rPr lang="pt-BR" sz="2500" dirty="0" err="1" smtClean="0">
                <a:latin typeface="Bookman Old Style" panose="02050604050505020204" pitchFamily="18" charset="0"/>
              </a:rPr>
              <a:t>Roduit</a:t>
            </a:r>
            <a:r>
              <a:rPr lang="pt-BR" sz="2500" dirty="0" smtClean="0">
                <a:latin typeface="Bookman Old Style" panose="02050604050505020204" pitchFamily="18" charset="0"/>
              </a:rPr>
              <a:t> </a:t>
            </a:r>
            <a:r>
              <a:rPr lang="pt-BR" sz="2500" dirty="0">
                <a:latin typeface="Bookman Old Style" panose="02050604050505020204" pitchFamily="18" charset="0"/>
              </a:rPr>
              <a:t>– 1 filho;</a:t>
            </a:r>
          </a:p>
          <a:p>
            <a:pPr algn="just">
              <a:tabLst>
                <a:tab pos="433388" algn="l"/>
              </a:tabLst>
            </a:pPr>
            <a:r>
              <a:rPr lang="pt-BR" sz="2500" dirty="0">
                <a:latin typeface="Bookman Old Style" panose="02050604050505020204" pitchFamily="18" charset="0"/>
              </a:rPr>
              <a:t>– Marie Catherine </a:t>
            </a:r>
            <a:r>
              <a:rPr lang="pt-BR" sz="2500" dirty="0" smtClean="0">
                <a:latin typeface="Bookman Old Style" panose="02050604050505020204" pitchFamily="18" charset="0"/>
              </a:rPr>
              <a:t>(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500" dirty="0" smtClean="0">
                <a:latin typeface="Bookman Old Style" panose="02050604050505020204" pitchFamily="18" charset="0"/>
              </a:rPr>
              <a:t> </a:t>
            </a:r>
            <a:r>
              <a:rPr lang="pt-BR" sz="2500" dirty="0">
                <a:latin typeface="Bookman Old Style" panose="02050604050505020204" pitchFamily="18" charset="0"/>
              </a:rPr>
              <a:t>1867), casou com </a:t>
            </a:r>
            <a:r>
              <a:rPr lang="pt-BR" sz="2500" dirty="0" smtClean="0">
                <a:latin typeface="Bookman Old Style" panose="02050604050505020204" pitchFamily="18" charset="0"/>
              </a:rPr>
              <a:t>Louis </a:t>
            </a:r>
            <a:r>
              <a:rPr lang="pt-BR" sz="2500" dirty="0">
                <a:latin typeface="Bookman Old Style" panose="02050604050505020204" pitchFamily="18" charset="0"/>
              </a:rPr>
              <a:t>Cézar Bondan – 4 filhos;</a:t>
            </a:r>
          </a:p>
          <a:p>
            <a:pPr algn="just"/>
            <a:r>
              <a:rPr lang="pt-BR" sz="2500" dirty="0">
                <a:latin typeface="Bookman Old Style" panose="02050604050505020204" pitchFamily="18" charset="0"/>
              </a:rPr>
              <a:t>– Cézar Léon </a:t>
            </a:r>
            <a:r>
              <a:rPr lang="pt-BR" sz="2500" dirty="0" smtClean="0">
                <a:latin typeface="Bookman Old Style" panose="02050604050505020204" pitchFamily="18" charset="0"/>
              </a:rPr>
              <a:t>(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500" dirty="0" smtClean="0">
                <a:latin typeface="Bookman Old Style" panose="02050604050505020204" pitchFamily="18" charset="0"/>
              </a:rPr>
              <a:t> </a:t>
            </a:r>
            <a:r>
              <a:rPr lang="pt-BR" sz="2500" dirty="0">
                <a:latin typeface="Bookman Old Style" panose="02050604050505020204" pitchFamily="18" charset="0"/>
              </a:rPr>
              <a:t>1869) – sem filhos;</a:t>
            </a:r>
          </a:p>
          <a:p>
            <a:pPr algn="just"/>
            <a:r>
              <a:rPr lang="pt-BR" sz="2500" dirty="0">
                <a:latin typeface="Bookman Old Style" panose="02050604050505020204" pitchFamily="18" charset="0"/>
              </a:rPr>
              <a:t>– </a:t>
            </a:r>
            <a:r>
              <a:rPr lang="pt-BR" sz="2500" dirty="0" err="1" smtClean="0">
                <a:latin typeface="Bookman Old Style" panose="02050604050505020204" pitchFamily="18" charset="0"/>
              </a:rPr>
              <a:t>Théodul</a:t>
            </a:r>
            <a:r>
              <a:rPr lang="pt-BR" sz="2500" dirty="0" smtClean="0">
                <a:latin typeface="Bookman Old Style" panose="02050604050505020204" pitchFamily="18" charset="0"/>
              </a:rPr>
              <a:t> </a:t>
            </a:r>
            <a:r>
              <a:rPr lang="pt-BR" sz="2500" dirty="0">
                <a:latin typeface="Bookman Old Style" panose="02050604050505020204" pitchFamily="18" charset="0"/>
              </a:rPr>
              <a:t>Alfred </a:t>
            </a:r>
            <a:r>
              <a:rPr lang="pt-BR" sz="2500" dirty="0" smtClean="0">
                <a:latin typeface="Bookman Old Style" panose="02050604050505020204" pitchFamily="18" charset="0"/>
              </a:rPr>
              <a:t>(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500" dirty="0" smtClean="0">
                <a:latin typeface="Bookman Old Style" panose="02050604050505020204" pitchFamily="18" charset="0"/>
              </a:rPr>
              <a:t> </a:t>
            </a:r>
            <a:r>
              <a:rPr lang="pt-BR" sz="2500" dirty="0">
                <a:latin typeface="Bookman Old Style" panose="02050604050505020204" pitchFamily="18" charset="0"/>
              </a:rPr>
              <a:t>1871), casou com </a:t>
            </a:r>
            <a:r>
              <a:rPr lang="pt-BR" sz="2500" dirty="0" smtClean="0">
                <a:latin typeface="Bookman Old Style" panose="02050604050505020204" pitchFamily="18" charset="0"/>
              </a:rPr>
              <a:t>Maria </a:t>
            </a:r>
            <a:r>
              <a:rPr lang="pt-BR" sz="2500" dirty="0">
                <a:latin typeface="Bookman Old Style" panose="02050604050505020204" pitchFamily="18" charset="0"/>
              </a:rPr>
              <a:t>Wilhelm – 9 filhos;</a:t>
            </a:r>
          </a:p>
          <a:p>
            <a:pPr algn="just"/>
            <a:r>
              <a:rPr lang="pt-BR" sz="2500" dirty="0">
                <a:latin typeface="Bookman Old Style" panose="02050604050505020204" pitchFamily="18" charset="0"/>
              </a:rPr>
              <a:t>– François Léopold </a:t>
            </a:r>
            <a:r>
              <a:rPr lang="pt-BR" sz="2500" dirty="0" smtClean="0">
                <a:latin typeface="Bookman Old Style" panose="02050604050505020204" pitchFamily="18" charset="0"/>
              </a:rPr>
              <a:t>(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500" dirty="0" smtClean="0">
                <a:latin typeface="Bookman Old Style" panose="02050604050505020204" pitchFamily="18" charset="0"/>
              </a:rPr>
              <a:t> </a:t>
            </a:r>
            <a:r>
              <a:rPr lang="pt-BR" sz="2500" dirty="0">
                <a:latin typeface="Bookman Old Style" panose="02050604050505020204" pitchFamily="18" charset="0"/>
              </a:rPr>
              <a:t>1874), casou com </a:t>
            </a:r>
            <a:r>
              <a:rPr lang="pt-BR" sz="2500" dirty="0" smtClean="0">
                <a:latin typeface="Bookman Old Style" panose="02050604050505020204" pitchFamily="18" charset="0"/>
              </a:rPr>
              <a:t>Paulina </a:t>
            </a:r>
            <a:r>
              <a:rPr lang="pt-BR" sz="2500" dirty="0">
                <a:latin typeface="Bookman Old Style" panose="02050604050505020204" pitchFamily="18" charset="0"/>
              </a:rPr>
              <a:t>Neis – 6 filhos</a:t>
            </a:r>
          </a:p>
          <a:p>
            <a:pPr marL="914400" indent="-914400" algn="just"/>
            <a:r>
              <a:rPr lang="pt-BR" sz="2500" dirty="0">
                <a:latin typeface="Bookman Old Style" panose="02050604050505020204" pitchFamily="18" charset="0"/>
              </a:rPr>
              <a:t>– Maria Luiza </a:t>
            </a:r>
            <a:r>
              <a:rPr lang="pt-BR" sz="2500" dirty="0" smtClean="0">
                <a:latin typeface="Bookman Old Style" panose="02050604050505020204" pitchFamily="18" charset="0"/>
              </a:rPr>
              <a:t>(</a:t>
            </a:r>
            <a:r>
              <a:rPr lang="pt-B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2500" dirty="0" smtClean="0">
                <a:latin typeface="Bookman Old Style" panose="02050604050505020204" pitchFamily="18" charset="0"/>
              </a:rPr>
              <a:t> </a:t>
            </a:r>
            <a:r>
              <a:rPr lang="pt-BR" sz="2500" dirty="0">
                <a:latin typeface="Bookman Old Style" panose="02050604050505020204" pitchFamily="18" charset="0"/>
              </a:rPr>
              <a:t>1878), brasileira casou com </a:t>
            </a:r>
            <a:r>
              <a:rPr lang="pt-BR" sz="2500" dirty="0" smtClean="0">
                <a:latin typeface="Bookman Old Style" panose="02050604050505020204" pitchFamily="18" charset="0"/>
              </a:rPr>
              <a:t>...  </a:t>
            </a:r>
            <a:r>
              <a:rPr lang="pt-BR" sz="2500" dirty="0">
                <a:latin typeface="Bookman Old Style" panose="02050604050505020204" pitchFamily="18" charset="0"/>
              </a:rPr>
              <a:t>Sauthier – sem filhos. </a:t>
            </a:r>
            <a:endParaRPr lang="pt-BR" sz="25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51" y="5620067"/>
            <a:ext cx="323116" cy="32921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51" y="5208948"/>
            <a:ext cx="323116" cy="32921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51" y="4827979"/>
            <a:ext cx="323116" cy="32921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51" y="4447010"/>
            <a:ext cx="323116" cy="32921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51" y="4107899"/>
            <a:ext cx="323116" cy="32921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51" y="3721592"/>
            <a:ext cx="323116" cy="32921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51" y="3367350"/>
            <a:ext cx="323116" cy="32921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68" y="6065511"/>
            <a:ext cx="371888" cy="2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432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620688"/>
            <a:ext cx="4896544" cy="6075675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Retângulo 5"/>
          <p:cNvSpPr/>
          <p:nvPr/>
        </p:nvSpPr>
        <p:spPr>
          <a:xfrm>
            <a:off x="6023992" y="1124744"/>
            <a:ext cx="532859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Bookman Old Style" panose="02050604050505020204" pitchFamily="18" charset="0"/>
              </a:rPr>
              <a:t> </a:t>
            </a:r>
            <a:r>
              <a:rPr lang="pt-BR" sz="5400" b="1" dirty="0">
                <a:latin typeface="Bookman Old Style" panose="02050604050505020204" pitchFamily="18" charset="0"/>
              </a:rPr>
              <a:t>Jules César </a:t>
            </a:r>
            <a:r>
              <a:rPr lang="pt-BR" sz="5400" b="1" dirty="0" smtClean="0">
                <a:latin typeface="Bookman Old Style" panose="02050604050505020204" pitchFamily="18" charset="0"/>
              </a:rPr>
              <a:t>Dupont </a:t>
            </a:r>
            <a:r>
              <a:rPr lang="pt-BR" sz="4000" dirty="0" smtClean="0">
                <a:latin typeface="Bookman Old Style" panose="02050604050505020204" pitchFamily="18" charset="0"/>
              </a:rPr>
              <a:t>(</a:t>
            </a:r>
            <a:r>
              <a:rPr lang="pt-BR" sz="4000" dirty="0" smtClean="0"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4000" b="1" dirty="0" smtClean="0">
                <a:latin typeface="Bookman Old Style" panose="02050604050505020204" pitchFamily="18" charset="0"/>
              </a:rPr>
              <a:t>1863</a:t>
            </a:r>
            <a:r>
              <a:rPr lang="pt-BR" sz="4000" dirty="0" smtClean="0">
                <a:latin typeface="Bookman Old Style" panose="02050604050505020204" pitchFamily="18" charset="0"/>
              </a:rPr>
              <a:t>)</a:t>
            </a:r>
            <a:endParaRPr lang="pt-BR" sz="4000" b="1" dirty="0" smtClean="0">
              <a:latin typeface="Bookman Old Style" panose="02050604050505020204" pitchFamily="18" charset="0"/>
            </a:endParaRPr>
          </a:p>
          <a:p>
            <a:pPr algn="ctr"/>
            <a:endParaRPr lang="pt-BR" sz="16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5400" b="1" dirty="0" smtClean="0">
                <a:latin typeface="Bookman Old Style" panose="02050604050505020204" pitchFamily="18" charset="0"/>
              </a:rPr>
              <a:t>e sua esposa</a:t>
            </a:r>
          </a:p>
          <a:p>
            <a:pPr algn="ctr"/>
            <a:endParaRPr lang="pt-BR" sz="16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5400" b="1" dirty="0" smtClean="0">
                <a:latin typeface="Bookman Old Style" panose="02050604050505020204" pitchFamily="18" charset="0"/>
              </a:rPr>
              <a:t>Ana </a:t>
            </a:r>
            <a:r>
              <a:rPr lang="pt-BR" sz="5400" b="1" dirty="0" err="1" smtClean="0">
                <a:latin typeface="Bookman Old Style" panose="02050604050505020204" pitchFamily="18" charset="0"/>
              </a:rPr>
              <a:t>Zwirtes</a:t>
            </a:r>
            <a:endParaRPr lang="pt-BR" sz="5400" b="1" dirty="0" smtClean="0">
              <a:latin typeface="Bookman Old Style" panose="02050604050505020204" pitchFamily="18" charset="0"/>
            </a:endParaRPr>
          </a:p>
          <a:p>
            <a:pPr algn="ctr"/>
            <a:endParaRPr lang="pt-BR" sz="16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pt-BR" sz="4000" b="1" dirty="0" smtClean="0">
                <a:latin typeface="Bookman Old Style" panose="02050604050505020204" pitchFamily="18" charset="0"/>
              </a:rPr>
              <a:t>O casal teve 7 filhos</a:t>
            </a:r>
            <a:endParaRPr lang="pt-BR" sz="40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426" y="1340768"/>
            <a:ext cx="467132" cy="47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34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916832"/>
            <a:ext cx="7062970" cy="4730547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91344" y="1124744"/>
            <a:ext cx="11665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Bookman Old Style" panose="02050604050505020204" pitchFamily="18" charset="0"/>
              </a:rPr>
              <a:t>Família de </a:t>
            </a:r>
            <a:r>
              <a:rPr lang="pt-BR" sz="3200" b="1" dirty="0" smtClean="0">
                <a:latin typeface="Bookman Old Style" panose="02050604050505020204" pitchFamily="18" charset="0"/>
              </a:rPr>
              <a:t>   Jules </a:t>
            </a:r>
            <a:r>
              <a:rPr lang="pt-BR" sz="3200" b="1" dirty="0">
                <a:latin typeface="Bookman Old Style" panose="02050604050505020204" pitchFamily="18" charset="0"/>
              </a:rPr>
              <a:t>César </a:t>
            </a:r>
            <a:r>
              <a:rPr lang="pt-BR" sz="3200" b="1" dirty="0" smtClean="0">
                <a:latin typeface="Bookman Old Style" panose="02050604050505020204" pitchFamily="18" charset="0"/>
              </a:rPr>
              <a:t>Dupont e Ana Zwirtes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704" y="1299587"/>
            <a:ext cx="323116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20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19336" y="980728"/>
            <a:ext cx="119533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latin typeface="Bookman Old Style" panose="02050604050505020204" pitchFamily="18" charset="0"/>
              </a:rPr>
              <a:t>Fam. de   Pièrre </a:t>
            </a:r>
            <a:r>
              <a:rPr lang="pt-BR" sz="3000" b="1" dirty="0">
                <a:latin typeface="Bookman Old Style" panose="02050604050505020204" pitchFamily="18" charset="0"/>
              </a:rPr>
              <a:t>Rémy </a:t>
            </a:r>
            <a:r>
              <a:rPr lang="pt-BR" sz="3000" b="1" dirty="0" smtClean="0">
                <a:latin typeface="Bookman Old Style" panose="02050604050505020204" pitchFamily="18" charset="0"/>
              </a:rPr>
              <a:t>Dupont Fº e   Eléonore </a:t>
            </a:r>
            <a:r>
              <a:rPr lang="pt-BR" sz="3000" b="1" dirty="0">
                <a:latin typeface="Bookman Old Style" panose="02050604050505020204" pitchFamily="18" charset="0"/>
              </a:rPr>
              <a:t>Celine Bays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052" y="1093120"/>
            <a:ext cx="323116" cy="32921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460" y="1093120"/>
            <a:ext cx="323116" cy="32921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357060" y="1628800"/>
            <a:ext cx="4643596" cy="5299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Georgia"/>
              </a:rPr>
              <a:t>• </a:t>
            </a:r>
            <a:r>
              <a:rPr lang="pt-BR" sz="2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Marcelino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Dupont e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   Angelina Fachini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        fº Doralino, Idalina e José</a:t>
            </a:r>
          </a:p>
          <a:p>
            <a:pPr lvl="0"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Margarida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Dupont</a:t>
            </a:r>
          </a:p>
          <a:p>
            <a:pPr lvl="0">
              <a:lnSpc>
                <a:spcPct val="90000"/>
              </a:lnSpc>
            </a:pPr>
            <a:r>
              <a:rPr lang="pt-BR" sz="2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Honório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J. Dupont e  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1898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   Clara A. Gedoz       </a:t>
            </a:r>
            <a:r>
              <a:rPr lang="pt-BR" sz="2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1900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        fª Elza             </a:t>
            </a:r>
            <a:r>
              <a:rPr lang="pt-BR" sz="2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1922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Maria Luiza Dupont    </a:t>
            </a:r>
            <a:r>
              <a:rPr lang="pt-BR" sz="22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1878</a:t>
            </a:r>
            <a:endParaRPr lang="pt-BR" sz="2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Victor Dupont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   Emilio J. Sauthier e   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1895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Sophia Dupont     </a:t>
            </a:r>
            <a:r>
              <a:rPr lang="pt-BR" sz="2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1897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        fº Irineu          </a:t>
            </a:r>
            <a:r>
              <a:rPr lang="pt-BR" sz="2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1922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Fermino P. Dupont     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 </a:t>
            </a: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1904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Dalila Dupont (a frente)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      </a:t>
            </a:r>
            <a:r>
              <a:rPr lang="pt-BR" sz="2200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Sentados no centro: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Eléonore Celine Bays</a:t>
            </a:r>
          </a:p>
          <a:p>
            <a:pPr lvl="0">
              <a:lnSpc>
                <a:spcPct val="90000"/>
              </a:lnSpc>
            </a:pPr>
            <a:r>
              <a:rPr lang="pt-BR" sz="22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Pièrre </a:t>
            </a:r>
            <a:r>
              <a:rPr lang="pt-BR" sz="2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Rémy Dupont </a:t>
            </a:r>
            <a:r>
              <a:rPr lang="pt-BR" sz="2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Fº</a:t>
            </a:r>
            <a:endParaRPr lang="pt-BR" sz="22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6792"/>
            <a:ext cx="7021700" cy="5133595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051800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97" y="1412776"/>
            <a:ext cx="7967831" cy="5328592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202997" y="692696"/>
            <a:ext cx="11233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Bookman Old Style" panose="02050604050505020204" pitchFamily="18" charset="0"/>
              </a:rPr>
              <a:t>Família de Pedro </a:t>
            </a:r>
            <a:r>
              <a:rPr lang="pt-BR" sz="3200" b="1" dirty="0" smtClean="0">
                <a:latin typeface="Bookman Old Style" panose="02050604050505020204" pitchFamily="18" charset="0"/>
              </a:rPr>
              <a:t>Dupont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8400256" y="1844824"/>
            <a:ext cx="34563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latin typeface="Bookman Old Style" panose="02050604050505020204" pitchFamily="18" charset="0"/>
              </a:rPr>
              <a:t>Pedro Dupont era fº único de </a:t>
            </a:r>
          </a:p>
          <a:p>
            <a:pPr algn="ctr"/>
            <a:r>
              <a:rPr lang="pt-BR" sz="2800" dirty="0" smtClean="0">
                <a:latin typeface="Bookman Old Style" panose="02050604050505020204" pitchFamily="18" charset="0"/>
              </a:rPr>
              <a:t> Antonie Dupont </a:t>
            </a:r>
          </a:p>
          <a:p>
            <a:pPr algn="ctr"/>
            <a:r>
              <a:rPr lang="pt-BR" sz="2800" dirty="0" smtClean="0">
                <a:latin typeface="Bookman Old Style" panose="02050604050505020204" pitchFamily="18" charset="0"/>
              </a:rPr>
              <a:t>e neto de </a:t>
            </a:r>
          </a:p>
          <a:p>
            <a:pPr lvl="0" algn="ctr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Pierre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Rémy Dupont 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280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Jeannette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Clerc </a:t>
            </a:r>
          </a:p>
          <a:p>
            <a:r>
              <a:rPr lang="pt-BR" sz="2800" dirty="0" smtClean="0">
                <a:latin typeface="Bookman Old Style" panose="02050604050505020204" pitchFamily="18" charset="0"/>
              </a:rPr>
              <a:t> 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256" y="2811755"/>
            <a:ext cx="323116" cy="32921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4945" y="3614539"/>
            <a:ext cx="323116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373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3750"/>
            <a:ext cx="6840760" cy="5033510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7372356" y="2380790"/>
            <a:ext cx="44706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Ele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era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fº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Pièrre Rémy Dupont </a:t>
            </a:r>
            <a:endParaRPr lang="pt-BR" sz="28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 </a:t>
            </a:r>
            <a:r>
              <a:rPr lang="pt-BR" sz="280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Jeannette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Clerc 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lvl="0" algn="ctr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Ela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era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fª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de</a:t>
            </a:r>
          </a:p>
          <a:p>
            <a:pPr lvl="0" algn="ctr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Miguel Neis</a:t>
            </a:r>
            <a:endParaRPr lang="pt-BR" sz="28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</a:t>
            </a:r>
          </a:p>
          <a:p>
            <a:pPr lvl="0" algn="ctr"/>
            <a:r>
              <a:rPr lang="pt-BR" sz="2800" dirty="0" smtClean="0">
                <a:latin typeface="Bookman Old Style" panose="02050604050505020204" pitchFamily="18" charset="0"/>
              </a:rPr>
              <a:t>Maria </a:t>
            </a:r>
            <a:r>
              <a:rPr lang="pt-BR" sz="2800" dirty="0" err="1" smtClean="0">
                <a:latin typeface="Bookman Old Style" panose="02050604050505020204" pitchFamily="18" charset="0"/>
              </a:rPr>
              <a:t>Trois</a:t>
            </a:r>
            <a:r>
              <a:rPr lang="pt-BR" sz="2800" dirty="0" smtClean="0">
                <a:latin typeface="Bookman Old Style" panose="02050604050505020204" pitchFamily="18" charset="0"/>
              </a:rPr>
              <a:t> </a:t>
            </a:r>
            <a:r>
              <a:rPr lang="pt-BR" sz="2800" dirty="0" err="1" smtClean="0">
                <a:latin typeface="Bookman Old Style" panose="02050604050505020204" pitchFamily="18" charset="0"/>
              </a:rPr>
              <a:t>Neis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77668" y="843922"/>
            <a:ext cx="11665296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François </a:t>
            </a:r>
            <a:r>
              <a:rPr lang="pt-BR" sz="35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Leopold</a:t>
            </a:r>
            <a:r>
              <a:rPr lang="pt-BR" sz="35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Dupont (</a:t>
            </a: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1874)</a:t>
            </a: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  </a:t>
            </a:r>
            <a:r>
              <a:rPr lang="pt-BR" sz="35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 </a:t>
            </a:r>
          </a:p>
          <a:p>
            <a:pPr algn="ctr"/>
            <a:r>
              <a:rPr lang="pt-BR" sz="35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5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                                  Paulina </a:t>
            </a:r>
            <a:r>
              <a:rPr lang="pt-BR" sz="35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Neis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356" y="2924944"/>
            <a:ext cx="323116" cy="32921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396" y="994786"/>
            <a:ext cx="323116" cy="32921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493" y="3356992"/>
            <a:ext cx="323116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35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409" y="39072960"/>
            <a:ext cx="8230313" cy="567600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31440112"/>
            <a:ext cx="8949047" cy="617167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009" y="35898636"/>
            <a:ext cx="12612159" cy="8697929"/>
          </a:xfrm>
          <a:prstGeom prst="rect">
            <a:avLst/>
          </a:prstGeom>
          <a:ln w="38100">
            <a:solidFill>
              <a:sysClr val="windowText" lastClr="000000"/>
            </a:solidFill>
          </a:ln>
        </p:spPr>
      </p:pic>
      <p:sp>
        <p:nvSpPr>
          <p:cNvPr id="2" name="CaixaDeTexto 1"/>
          <p:cNvSpPr txBox="1"/>
          <p:nvPr/>
        </p:nvSpPr>
        <p:spPr>
          <a:xfrm>
            <a:off x="276854" y="908720"/>
            <a:ext cx="11737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Bookman Old Style" panose="02050604050505020204" pitchFamily="18" charset="0"/>
              </a:rPr>
              <a:t>Theodul Alfred Dupont </a:t>
            </a: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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1871</a:t>
            </a: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pt-BR" sz="3600" b="1" dirty="0" smtClean="0">
                <a:latin typeface="Bookman Old Style" panose="02050604050505020204" pitchFamily="18" charset="0"/>
              </a:rPr>
              <a:t>e </a:t>
            </a:r>
            <a:r>
              <a:rPr lang="pt-BR" sz="3600" b="1" dirty="0">
                <a:latin typeface="Bookman Old Style" panose="02050604050505020204" pitchFamily="18" charset="0"/>
              </a:rPr>
              <a:t>Maria Wilhelm</a:t>
            </a:r>
          </a:p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761127"/>
            <a:ext cx="7706601" cy="4850447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CaixaDeTexto 6"/>
          <p:cNvSpPr txBox="1"/>
          <p:nvPr/>
        </p:nvSpPr>
        <p:spPr>
          <a:xfrm>
            <a:off x="8544272" y="2204864"/>
            <a:ext cx="316835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Ele era fº de 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Pièrre Rémy Dupont 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280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Jeannette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Clerc 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Ela era fª de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.....  </a:t>
            </a: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Wilhelm</a:t>
            </a:r>
            <a:endParaRPr lang="pt-BR" sz="28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e</a:t>
            </a:r>
          </a:p>
          <a:p>
            <a:pPr lvl="0" algn="ctr"/>
            <a:r>
              <a:rPr lang="pt-BR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>..........</a:t>
            </a:r>
            <a:endParaRPr lang="pt-BR" dirty="0">
              <a:solidFill>
                <a:prstClr val="black"/>
              </a:solidFill>
            </a:endParaRPr>
          </a:p>
          <a:p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894" y="2708920"/>
            <a:ext cx="323116" cy="32921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44" y="1052736"/>
            <a:ext cx="323116" cy="32921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6280" y="3603843"/>
            <a:ext cx="323116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93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7169</TotalTime>
  <Words>2480</Words>
  <Application>Microsoft Office PowerPoint</Application>
  <PresentationFormat>Widescreen</PresentationFormat>
  <Paragraphs>456</Paragraphs>
  <Slides>41</Slides>
  <Notes>1</Notes>
  <HiddenSlides>0</HiddenSlides>
  <MMClips>1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41</vt:i4>
      </vt:variant>
    </vt:vector>
  </HeadingPairs>
  <TitlesOfParts>
    <vt:vector size="51" baseType="lpstr">
      <vt:lpstr>Adobe Hebrew</vt:lpstr>
      <vt:lpstr>Arial</vt:lpstr>
      <vt:lpstr>Bookman Old Style</vt:lpstr>
      <vt:lpstr>Calibri</vt:lpstr>
      <vt:lpstr>Constantia</vt:lpstr>
      <vt:lpstr>Georgia</vt:lpstr>
      <vt:lpstr>Wingdings</vt:lpstr>
      <vt:lpstr>Wingdings 2</vt:lpstr>
      <vt:lpstr>Fluxo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Aluno</dc:creator>
  <cp:lastModifiedBy>Usuário do Windows</cp:lastModifiedBy>
  <cp:revision>532</cp:revision>
  <dcterms:created xsi:type="dcterms:W3CDTF">2014-07-29T22:52:26Z</dcterms:created>
  <dcterms:modified xsi:type="dcterms:W3CDTF">2025-01-11T23:27:44Z</dcterms:modified>
</cp:coreProperties>
</file>