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8"/>
  </p:notesMasterIdLst>
  <p:handoutMasterIdLst>
    <p:handoutMasterId r:id="rId9"/>
  </p:handoutMasterIdLst>
  <p:sldIdLst>
    <p:sldId id="261" r:id="rId3"/>
    <p:sldId id="263" r:id="rId4"/>
    <p:sldId id="265" r:id="rId5"/>
    <p:sldId id="264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940" autoAdjust="0"/>
  </p:normalViewPr>
  <p:slideViewPr>
    <p:cSldViewPr snapToGrid="0">
      <p:cViewPr>
        <p:scale>
          <a:sx n="44" d="100"/>
          <a:sy n="44" d="100"/>
        </p:scale>
        <p:origin x="174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28/12/2024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28/12/2024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152" y="404404"/>
            <a:ext cx="113777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>
                <a:latin typeface="Bookman Old Style" panose="02050604050505020204" pitchFamily="18" charset="0"/>
              </a:rPr>
              <a:t>VISITA A MEIOS COMUNICATIVOS</a:t>
            </a:r>
            <a:endParaRPr lang="pt-BR" sz="60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0" y="2451684"/>
            <a:ext cx="117729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pt-BR" sz="40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famílias </a:t>
            </a:r>
            <a:r>
              <a:rPr lang="pt-BR" sz="4000" b="1" dirty="0">
                <a:latin typeface="Bookman Old Style" panose="02050604050505020204" pitchFamily="18" charset="0"/>
              </a:rPr>
              <a:t>sólidas</a:t>
            </a:r>
            <a:r>
              <a:rPr lang="pt-BR" sz="4000" b="1" dirty="0" smtClean="0">
                <a:latin typeface="Bookman Old Style" panose="02050604050505020204" pitchFamily="18" charset="0"/>
              </a:rPr>
              <a:t>)</a:t>
            </a:r>
            <a:endParaRPr lang="pt-BR" sz="5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02" y="415635"/>
            <a:ext cx="10518387" cy="60059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2958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73" y="408739"/>
            <a:ext cx="11111947" cy="60429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0071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2" y="478973"/>
            <a:ext cx="9906000" cy="59218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 rot="16542741">
            <a:off x="8840771" y="2629623"/>
            <a:ext cx="5079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Idem a anterior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61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6" y="1241830"/>
            <a:ext cx="7775877" cy="52648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192466" y="134912"/>
            <a:ext cx="795687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Visita à </a:t>
            </a:r>
            <a:r>
              <a:rPr lang="pt-BR" sz="4800" b="1" dirty="0" smtClean="0">
                <a:latin typeface="Bookman Old Style" panose="02050604050505020204" pitchFamily="18" charset="0"/>
              </a:rPr>
              <a:t>Rádio .......</a:t>
            </a:r>
            <a:endParaRPr lang="pt-BR" sz="48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316687" y="513477"/>
            <a:ext cx="3875313" cy="599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Da esq. p/ a dir.</a:t>
            </a:r>
          </a:p>
          <a:p>
            <a:pPr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• Ângela da Silva </a:t>
            </a:r>
            <a:r>
              <a:rPr lang="pt-BR" sz="3600" b="1" dirty="0" smtClean="0">
                <a:latin typeface="Bookman Old Style" panose="02050604050505020204" pitchFamily="18" charset="0"/>
              </a:rPr>
              <a:t>Ribeiro </a:t>
            </a:r>
          </a:p>
          <a:p>
            <a:pPr>
              <a:lnSpc>
                <a:spcPct val="90000"/>
              </a:lnSpc>
            </a:pPr>
            <a:endParaRPr lang="pt-BR" sz="1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600" b="1" dirty="0">
                <a:latin typeface="Bookman Old Style" panose="02050604050505020204" pitchFamily="18" charset="0"/>
              </a:rPr>
              <a:t>• </a:t>
            </a:r>
            <a:r>
              <a:rPr lang="pt-BR" sz="3600" b="1" dirty="0" smtClean="0">
                <a:latin typeface="Bookman Old Style" panose="02050604050505020204" pitchFamily="18" charset="0"/>
              </a:rPr>
              <a:t>Roland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Guex-Crosier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1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• </a:t>
            </a:r>
            <a:r>
              <a:rPr lang="pt-BR" sz="3600" b="1" dirty="0">
                <a:latin typeface="Bookman Old Style" panose="02050604050505020204" pitchFamily="18" charset="0"/>
              </a:rPr>
              <a:t>Pe</a:t>
            </a:r>
            <a:r>
              <a:rPr lang="pt-BR" sz="3600" b="1" dirty="0" smtClean="0">
                <a:latin typeface="Bookman Old Style" panose="02050604050505020204" pitchFamily="18" charset="0"/>
              </a:rPr>
              <a:t>. Ademar </a:t>
            </a:r>
            <a:r>
              <a:rPr lang="pt-BR" sz="3600" b="1" dirty="0" smtClean="0">
                <a:latin typeface="Bookman Old Style" panose="02050604050505020204" pitchFamily="18" charset="0"/>
              </a:rPr>
              <a:t>  Agostinho           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3600" b="1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3600" b="1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3600" b="1" dirty="0">
                <a:latin typeface="Bookman Old Style" panose="02050604050505020204" pitchFamily="18" charset="0"/>
              </a:rPr>
              <a:t>•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600" b="1" dirty="0">
                <a:latin typeface="Bookman Old Style" panose="02050604050505020204" pitchFamily="18" charset="0"/>
              </a:rPr>
              <a:t>•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Velcy</a:t>
            </a:r>
            <a:r>
              <a:rPr lang="pt-BR" sz="3600" b="1" dirty="0" smtClean="0">
                <a:latin typeface="Bookman Old Style" panose="02050604050505020204" pitchFamily="18" charset="0"/>
              </a:rPr>
              <a:t>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Soutier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6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41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Bookman Old Style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2024-12-29T01:47:37Z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