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0"/>
  </p:notesMasterIdLst>
  <p:handoutMasterIdLst>
    <p:handoutMasterId r:id="rId21"/>
  </p:handout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890" autoAdjust="0"/>
  </p:normalViewPr>
  <p:slideViewPr>
    <p:cSldViewPr snapToGrid="0">
      <p:cViewPr varScale="1">
        <p:scale>
          <a:sx n="54" d="100"/>
          <a:sy n="54" d="100"/>
        </p:scale>
        <p:origin x="13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27/02/2025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27/02/2025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5392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140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27/02/2025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27/02/2025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91717"/>
            <a:ext cx="12192000" cy="665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PESQUISAS GENEALÓGICAS </a:t>
            </a:r>
          </a:p>
          <a:p>
            <a:pPr algn="ctr">
              <a:lnSpc>
                <a:spcPct val="90000"/>
              </a:lnSpc>
            </a:pP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EM CARTÓRIOS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* </a:t>
            </a: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CASAMENTOS *</a:t>
            </a:r>
          </a:p>
          <a:p>
            <a:pPr marL="4800600" lvl="8" indent="-1143000" algn="r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Pesquisadores: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Adonis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Valdir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Fauth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e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         Pe. Ademar Agostinho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Sauthier</a:t>
            </a:r>
            <a:endParaRPr lang="pt-BR" sz="34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3" y="438150"/>
            <a:ext cx="4935331" cy="6038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388" y="438150"/>
            <a:ext cx="5164742" cy="6038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0124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53" y="333758"/>
            <a:ext cx="4846205" cy="62821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715" y="319279"/>
            <a:ext cx="4987089" cy="62966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59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3" y="354793"/>
            <a:ext cx="5138968" cy="61715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04" y="340657"/>
            <a:ext cx="5166279" cy="61747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94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21" y="439615"/>
            <a:ext cx="4986549" cy="60963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12" y="438926"/>
            <a:ext cx="4892002" cy="60970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03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64" y="340662"/>
            <a:ext cx="5065331" cy="61980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76" y="322731"/>
            <a:ext cx="5098539" cy="62697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679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7" y="335830"/>
            <a:ext cx="5032553" cy="6280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02" y="317901"/>
            <a:ext cx="5098539" cy="6280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652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65" y="356434"/>
            <a:ext cx="5100769" cy="61586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23" y="356434"/>
            <a:ext cx="5032553" cy="61205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2227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52" y="400050"/>
            <a:ext cx="4987095" cy="6057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20" y="400050"/>
            <a:ext cx="5019560" cy="6057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1797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1" y="344019"/>
            <a:ext cx="5083382" cy="6164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13" y="344019"/>
            <a:ext cx="5190003" cy="6164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116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7" y="454269"/>
            <a:ext cx="5164742" cy="60417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454269"/>
            <a:ext cx="4986570" cy="60227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183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3" y="400050"/>
            <a:ext cx="5122953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746" y="381000"/>
            <a:ext cx="4986554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6035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9" y="398673"/>
            <a:ext cx="4986570" cy="60783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609" y="417723"/>
            <a:ext cx="4986570" cy="60211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6735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1" y="422657"/>
            <a:ext cx="4985468" cy="60507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02" y="403607"/>
            <a:ext cx="4970640" cy="60507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2628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7" y="331884"/>
            <a:ext cx="4986570" cy="62213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19" y="331654"/>
            <a:ext cx="5222284" cy="6221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470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80" y="456282"/>
            <a:ext cx="4966436" cy="6020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57" y="456282"/>
            <a:ext cx="4940897" cy="6020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08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4772">
            <a:off x="3706473" y="524971"/>
            <a:ext cx="4898571" cy="59545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6852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23</Words>
  <Application>Microsoft Office PowerPoint</Application>
  <PresentationFormat>Widescreen</PresentationFormat>
  <Paragraphs>9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2025-02-27T15:54:12Z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