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40" r:id="rId2"/>
  </p:sldMasterIdLst>
  <p:notesMasterIdLst>
    <p:notesMasterId r:id="rId56"/>
  </p:notesMasterIdLst>
  <p:handoutMasterIdLst>
    <p:handoutMasterId r:id="rId57"/>
  </p:handoutMasterIdLst>
  <p:sldIdLst>
    <p:sldId id="261" r:id="rId3"/>
    <p:sldId id="313" r:id="rId4"/>
    <p:sldId id="293" r:id="rId5"/>
    <p:sldId id="299" r:id="rId6"/>
    <p:sldId id="398" r:id="rId7"/>
    <p:sldId id="289" r:id="rId8"/>
    <p:sldId id="397" r:id="rId9"/>
    <p:sldId id="296" r:id="rId10"/>
    <p:sldId id="342" r:id="rId11"/>
    <p:sldId id="318" r:id="rId12"/>
    <p:sldId id="383" r:id="rId13"/>
    <p:sldId id="288" r:id="rId14"/>
    <p:sldId id="385" r:id="rId15"/>
    <p:sldId id="290" r:id="rId16"/>
    <p:sldId id="311" r:id="rId17"/>
    <p:sldId id="389" r:id="rId18"/>
    <p:sldId id="312" r:id="rId19"/>
    <p:sldId id="343" r:id="rId20"/>
    <p:sldId id="309" r:id="rId21"/>
    <p:sldId id="327" r:id="rId22"/>
    <p:sldId id="294" r:id="rId23"/>
    <p:sldId id="321" r:id="rId24"/>
    <p:sldId id="285" r:id="rId25"/>
    <p:sldId id="308" r:id="rId26"/>
    <p:sldId id="372" r:id="rId27"/>
    <p:sldId id="373" r:id="rId28"/>
    <p:sldId id="310" r:id="rId29"/>
    <p:sldId id="394" r:id="rId30"/>
    <p:sldId id="396" r:id="rId31"/>
    <p:sldId id="392" r:id="rId32"/>
    <p:sldId id="395" r:id="rId33"/>
    <p:sldId id="303" r:id="rId34"/>
    <p:sldId id="391" r:id="rId35"/>
    <p:sldId id="390" r:id="rId36"/>
    <p:sldId id="328" r:id="rId37"/>
    <p:sldId id="384" r:id="rId38"/>
    <p:sldId id="315" r:id="rId39"/>
    <p:sldId id="323" r:id="rId40"/>
    <p:sldId id="388" r:id="rId41"/>
    <p:sldId id="386" r:id="rId42"/>
    <p:sldId id="399" r:id="rId43"/>
    <p:sldId id="401" r:id="rId44"/>
    <p:sldId id="336" r:id="rId45"/>
    <p:sldId id="320" r:id="rId46"/>
    <p:sldId id="337" r:id="rId47"/>
    <p:sldId id="335" r:id="rId48"/>
    <p:sldId id="329" r:id="rId49"/>
    <p:sldId id="334" r:id="rId50"/>
    <p:sldId id="344" r:id="rId51"/>
    <p:sldId id="314" r:id="rId52"/>
    <p:sldId id="338" r:id="rId53"/>
    <p:sldId id="340" r:id="rId54"/>
    <p:sldId id="31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8603FDC-E32A-4AB5-989C-0864C3EAD2B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092" autoAdjust="0"/>
  </p:normalViewPr>
  <p:slideViewPr>
    <p:cSldViewPr snapToGrid="0">
      <p:cViewPr varScale="1">
        <p:scale>
          <a:sx n="49" d="100"/>
          <a:sy n="49" d="100"/>
        </p:scale>
        <p:origin x="1536" y="60"/>
      </p:cViewPr>
      <p:guideLst>
        <p:guide orient="horz" pos="2160"/>
        <p:guide pos="3840"/>
      </p:guideLst>
    </p:cSldViewPr>
  </p:slideViewPr>
  <p:outlineViewPr>
    <p:cViewPr>
      <p:scale>
        <a:sx n="33" d="100"/>
        <a:sy n="33" d="100"/>
      </p:scale>
      <p:origin x="0" y="-9318"/>
    </p:cViewPr>
  </p:outlineViewPr>
  <p:notesTextViewPr>
    <p:cViewPr>
      <p:scale>
        <a:sx n="1" d="1"/>
        <a:sy n="1" d="1"/>
      </p:scale>
      <p:origin x="0" y="0"/>
    </p:cViewPr>
  </p:notesTextViewPr>
  <p:sorterViewPr>
    <p:cViewPr>
      <p:scale>
        <a:sx n="100" d="100"/>
        <a:sy n="100" d="100"/>
      </p:scale>
      <p:origin x="0" y="-28686"/>
    </p:cViewPr>
  </p:sorterViewPr>
  <p:notesViewPr>
    <p:cSldViewPr snapToGrid="0">
      <p:cViewPr varScale="1">
        <p:scale>
          <a:sx n="80" d="100"/>
          <a:sy n="80" d="100"/>
        </p:scale>
        <p:origin x="2058"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1875"/>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pt-BR" smtClean="0"/>
              <a:t>18/12/2024</a:t>
            </a:fld>
            <a:endParaRPr lang="pt-BR" dirty="0"/>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lang="pt-BR" smtClean="0"/>
              <a:t>‹nº›</a:t>
            </a:fld>
            <a:endParaRPr lang="pt-BR" dirty="0"/>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pt-BR" smtClean="0"/>
              <a:t>18/12/2024</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lang="pt-BR" smtClean="0"/>
              <a:t>‹nº›</a:t>
            </a:fld>
            <a:endParaRPr lang="pt-BR" dirty="0"/>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4</a:t>
            </a:fld>
            <a:endParaRPr lang="pt-BR" dirty="0"/>
          </a:p>
        </p:txBody>
      </p:sp>
    </p:spTree>
    <p:extLst>
      <p:ext uri="{BB962C8B-B14F-4D97-AF65-F5344CB8AC3E}">
        <p14:creationId xmlns:p14="http://schemas.microsoft.com/office/powerpoint/2010/main" val="134291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13</a:t>
            </a:fld>
            <a:endParaRPr lang="pt-BR" dirty="0"/>
          </a:p>
        </p:txBody>
      </p:sp>
    </p:spTree>
    <p:extLst>
      <p:ext uri="{BB962C8B-B14F-4D97-AF65-F5344CB8AC3E}">
        <p14:creationId xmlns:p14="http://schemas.microsoft.com/office/powerpoint/2010/main" val="3135952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26</a:t>
            </a:fld>
            <a:endParaRPr lang="pt-BR" dirty="0"/>
          </a:p>
        </p:txBody>
      </p:sp>
    </p:spTree>
    <p:extLst>
      <p:ext uri="{BB962C8B-B14F-4D97-AF65-F5344CB8AC3E}">
        <p14:creationId xmlns:p14="http://schemas.microsoft.com/office/powerpoint/2010/main" val="2463740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6539446-6953-447E-A4E3-E7CFBF870046}" type="slidenum">
              <a:rPr lang="pt-BR" smtClean="0"/>
              <a:t>27</a:t>
            </a:fld>
            <a:endParaRPr lang="pt-BR" dirty="0"/>
          </a:p>
        </p:txBody>
      </p:sp>
    </p:spTree>
    <p:extLst>
      <p:ext uri="{BB962C8B-B14F-4D97-AF65-F5344CB8AC3E}">
        <p14:creationId xmlns:p14="http://schemas.microsoft.com/office/powerpoint/2010/main" val="4114777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4" name="Água3"/>
          <p:cNvSpPr/>
          <p:nvPr/>
        </p:nvSpPr>
        <p:spPr>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Céu"/>
          <p:cNvSpPr/>
          <p:nvPr/>
        </p:nvSpPr>
        <p:spPr>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Água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a:xfrm>
            <a:off x="-1425" y="5497897"/>
            <a:ext cx="12188952" cy="463209"/>
          </a:xfrm>
          <a:prstGeom prst="rect">
            <a:avLst/>
          </a:prstGeom>
          <a:noFill/>
          <a:ln>
            <a:noFill/>
          </a:ln>
        </p:spPr>
      </p:pic>
      <p:pic>
        <p:nvPicPr>
          <p:cNvPr id="7" name="Água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221111"/>
            <a:ext cx="12188952" cy="268288"/>
          </a:xfrm>
          <a:prstGeom prst="rect">
            <a:avLst/>
          </a:prstGeom>
          <a:noFill/>
          <a:ln>
            <a:noFill/>
          </a:ln>
        </p:spPr>
      </p:pic>
      <p:sp>
        <p:nvSpPr>
          <p:cNvPr id="8" name="Retângulo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ítulo 1"/>
          <p:cNvSpPr>
            <a:spLocks noGrp="1"/>
          </p:cNvSpPr>
          <p:nvPr>
            <p:ph type="ctrTitle"/>
          </p:nvPr>
        </p:nvSpPr>
        <p:spPr>
          <a:xfrm>
            <a:off x="1305872" y="1309047"/>
            <a:ext cx="9602789" cy="2667000"/>
          </a:xfrm>
        </p:spPr>
        <p:txBody>
          <a:bodyPr anchor="b">
            <a:noAutofit/>
          </a:bodyPr>
          <a:lstStyle>
            <a:lvl1pPr algn="ctr">
              <a:defRPr sz="6000"/>
            </a:lvl1pPr>
          </a:lstStyle>
          <a:p>
            <a:r>
              <a:rPr lang="pt-BR" smtClean="0"/>
              <a:t>Clique para editar o título mestre</a:t>
            </a:r>
            <a:endParaRPr lang="pt-BR" dirty="0"/>
          </a:p>
        </p:txBody>
      </p:sp>
      <p:sp>
        <p:nvSpPr>
          <p:cNvPr id="3" name="Subtítulo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smtClean="0"/>
              <a:t>Clique para editar o estilo do subtítulo Mestre</a:t>
            </a:r>
            <a:endParaRPr lang="pt-BR"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lvl5pPr>
              <a:defRPr/>
            </a:lvl5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7B2D3E9E-A95C-48F2-B4BF-A71542E0BE9A}"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7" name="Céu"/>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pt-BR" dirty="0"/>
          </a:p>
        </p:txBody>
      </p:sp>
      <p:sp>
        <p:nvSpPr>
          <p:cNvPr id="2" name="Título 1"/>
          <p:cNvSpPr>
            <a:spLocks noGrp="1"/>
          </p:cNvSpPr>
          <p:nvPr>
            <p:ph type="title"/>
          </p:nvPr>
        </p:nvSpPr>
        <p:spPr>
          <a:xfrm>
            <a:off x="1293813" y="1309047"/>
            <a:ext cx="9601252" cy="2667000"/>
          </a:xfrm>
        </p:spPr>
        <p:txBody>
          <a:bodyPr anchor="b">
            <a:normAutofit/>
          </a:bodyPr>
          <a:lstStyle>
            <a:lvl1pPr algn="ctr">
              <a:defRPr sz="6000" b="0"/>
            </a:lvl1pPr>
          </a:lstStyle>
          <a:p>
            <a:r>
              <a:rPr lang="pt-BR" smtClean="0"/>
              <a:t>Clique para editar o título mestre</a:t>
            </a:r>
            <a:endParaRPr lang="pt-BR" dirty="0"/>
          </a:p>
        </p:txBody>
      </p:sp>
      <p:sp>
        <p:nvSpPr>
          <p:cNvPr id="3" name="Espaço Reservado para Texto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p>
        </p:txBody>
      </p:sp>
      <p:sp>
        <p:nvSpPr>
          <p:cNvPr id="4" name="Espaço Reservado para Data 3"/>
          <p:cNvSpPr>
            <a:spLocks noGrp="1"/>
          </p:cNvSpPr>
          <p:nvPr>
            <p:ph type="dt" sz="half" idx="10"/>
          </p:nvPr>
        </p:nvSpPr>
        <p:spPr/>
        <p:txBody>
          <a:bodyPr/>
          <a:lstStyle/>
          <a:p>
            <a:fld id="{A50F84E2-2D7A-43CF-AC90-352A289A783A}"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Conteúdo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Data 4"/>
          <p:cNvSpPr>
            <a:spLocks noGrp="1"/>
          </p:cNvSpPr>
          <p:nvPr>
            <p:ph type="dt" sz="half" idx="10"/>
          </p:nvPr>
        </p:nvSpPr>
        <p:spPr/>
        <p:txBody>
          <a:bodyPr/>
          <a:lstStyle/>
          <a:p>
            <a:fld id="{F12952B5-7A2F-4CC8-B7CE-9234E21C2837}" type="datetime1">
              <a:rPr lang="pt-BR" smtClean="0"/>
              <a:t>18/12/2024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Espaço Reservado para Conteúdo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Texto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Espaço Reservado para Conteúdo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7" name="Espaço Reservado para Data 6"/>
          <p:cNvSpPr>
            <a:spLocks noGrp="1"/>
          </p:cNvSpPr>
          <p:nvPr>
            <p:ph type="dt" sz="half" idx="10"/>
          </p:nvPr>
        </p:nvSpPr>
        <p:spPr/>
        <p:txBody>
          <a:bodyPr/>
          <a:lstStyle/>
          <a:p>
            <a:fld id="{CE1DA07A-9201-4B4B-BAF2-015AFA30F520}" type="datetime1">
              <a:rPr lang="pt-BR" smtClean="0"/>
              <a:t>18/12/2024</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4FAB73BC-B049-4115-A692-8D63A059BFB8}" type="slidenum">
              <a:rPr lang="pt-BR" smtClean="0"/>
              <a:t>‹nº›</a:t>
            </a:fld>
            <a:endParaRPr lang="pt-BR" dirty="0"/>
          </a:p>
        </p:txBody>
      </p:sp>
      <p:sp>
        <p:nvSpPr>
          <p:cNvPr id="10" name="Título 9"/>
          <p:cNvSpPr>
            <a:spLocks noGrp="1"/>
          </p:cNvSpPr>
          <p:nvPr>
            <p:ph type="title"/>
          </p:nvPr>
        </p:nvSpPr>
        <p:spPr/>
        <p:txBody>
          <a:bodyPr/>
          <a:lstStyle/>
          <a:p>
            <a:r>
              <a:rPr lang="pt-BR" smtClean="0"/>
              <a:t>Clique para editar o título mestre</a:t>
            </a:r>
            <a:endParaRPr lang="pt-BR" dirty="0"/>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mente títul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73D7E00A-486F-4252-8B1D-E32645521F49}" type="datetime1">
              <a:rPr lang="pt-BR" smtClean="0"/>
              <a:t>18/12/2024</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4FAB73BC-B049-4115-A692-8D63A059BFB8}" type="slidenum">
              <a:rPr lang="pt-BR" smtClean="0"/>
              <a:t>‹nº›</a:t>
            </a:fld>
            <a:endParaRPr lang="pt-BR" dirty="0"/>
          </a:p>
        </p:txBody>
      </p:sp>
      <p:sp>
        <p:nvSpPr>
          <p:cNvPr id="6" name="Título 5"/>
          <p:cNvSpPr>
            <a:spLocks noGrp="1"/>
          </p:cNvSpPr>
          <p:nvPr>
            <p:ph type="title"/>
          </p:nvPr>
        </p:nvSpPr>
        <p:spPr/>
        <p:txBody>
          <a:bodyPr/>
          <a:lstStyle/>
          <a:p>
            <a:r>
              <a:rPr lang="pt-BR" smtClean="0"/>
              <a:t>Clique para editar o título mestre</a:t>
            </a:r>
            <a:endParaRPr lang="pt-BR" dirty="0"/>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Céu"/>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pt-BR" dirty="0"/>
          </a:p>
        </p:txBody>
      </p:sp>
      <p:sp>
        <p:nvSpPr>
          <p:cNvPr id="2" name="Espaço Reservado para Data 1"/>
          <p:cNvSpPr>
            <a:spLocks noGrp="1"/>
          </p:cNvSpPr>
          <p:nvPr>
            <p:ph type="dt" sz="half" idx="10"/>
          </p:nvPr>
        </p:nvSpPr>
        <p:spPr/>
        <p:txBody>
          <a:bodyPr/>
          <a:lstStyle/>
          <a:p>
            <a:fld id="{8DDF5F92-E675-4B36-9A60-69A962A68675}" type="datetime1">
              <a:rPr lang="pt-BR" smtClean="0"/>
              <a:t>18/12/2024</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127479" y="762000"/>
            <a:ext cx="3377133" cy="2743200"/>
          </a:xfrm>
        </p:spPr>
        <p:txBody>
          <a:bodyPr anchor="b">
            <a:normAutofit/>
          </a:bodyPr>
          <a:lstStyle>
            <a:lvl1pPr>
              <a:defRPr sz="3200" b="0"/>
            </a:lvl1pPr>
          </a:lstStyle>
          <a:p>
            <a:r>
              <a:rPr lang="pt-BR" smtClean="0"/>
              <a:t>Clique para editar o título mestre</a:t>
            </a:r>
            <a:endParaRPr lang="pt-BR" dirty="0"/>
          </a:p>
        </p:txBody>
      </p:sp>
      <p:sp>
        <p:nvSpPr>
          <p:cNvPr id="3" name="Espaço Reservado para Conteúdo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Texto 3"/>
          <p:cNvSpPr>
            <a:spLocks noGrp="1"/>
          </p:cNvSpPr>
          <p:nvPr>
            <p:ph type="body" sz="half" idx="2"/>
          </p:nvPr>
        </p:nvSpPr>
        <p:spPr>
          <a:xfrm>
            <a:off x="8127479" y="3554104"/>
            <a:ext cx="3377133" cy="1703696"/>
          </a:xfrm>
        </p:spPr>
        <p:txBody>
          <a:bodyPr>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AF6E2C9B-5FA2-460D-9BE7-B0812FC2A6FF}" type="datetime1">
              <a:rPr lang="pt-BR" smtClean="0"/>
              <a:t>18/12/2024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127479" y="762000"/>
            <a:ext cx="3377133" cy="2743200"/>
          </a:xfrm>
        </p:spPr>
        <p:txBody>
          <a:bodyPr anchor="b">
            <a:normAutofit/>
          </a:bodyPr>
          <a:lstStyle>
            <a:lvl1pPr>
              <a:defRPr sz="3400" b="0"/>
            </a:lvl1pPr>
          </a:lstStyle>
          <a:p>
            <a:r>
              <a:rPr lang="pt-BR" smtClean="0"/>
              <a:t>Clique para editar o título mestre</a:t>
            </a:r>
            <a:endParaRPr lang="pt-BR" dirty="0"/>
          </a:p>
        </p:txBody>
      </p:sp>
      <p:sp>
        <p:nvSpPr>
          <p:cNvPr id="3" name="Espaço Reservado para Imagem 2"/>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dirty="0" smtClean="0"/>
              <a:t>Clique no ícone para adicionar uma imagem</a:t>
            </a:r>
            <a:endParaRPr lang="pt-BR" dirty="0"/>
          </a:p>
        </p:txBody>
      </p:sp>
      <p:sp>
        <p:nvSpPr>
          <p:cNvPr id="4" name="Espaço Reservado para Texto 3"/>
          <p:cNvSpPr>
            <a:spLocks noGrp="1"/>
          </p:cNvSpPr>
          <p:nvPr>
            <p:ph type="body" sz="half" idx="2"/>
          </p:nvPr>
        </p:nvSpPr>
        <p:spPr>
          <a:xfrm>
            <a:off x="8127479" y="3554104"/>
            <a:ext cx="3377133" cy="1703696"/>
          </a:xfrm>
        </p:spPr>
        <p:txBody>
          <a:bodyPr>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1D374940-A916-4C8B-9648-02A2D3898F9E}" type="datetime1">
              <a:rPr lang="pt-BR" smtClean="0"/>
              <a:t>18/12/2024</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5F4E5243-F52A-4D37-9694-EB26C6C31910}"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274638"/>
            <a:ext cx="2628900" cy="5440362"/>
          </a:xfrm>
        </p:spPr>
        <p:txBody>
          <a:bodyPr vert="eaVert"/>
          <a:lstStyle/>
          <a:p>
            <a:r>
              <a:rPr lang="pt-BR" smtClean="0"/>
              <a:t>Clique para editar o título mestre</a:t>
            </a:r>
            <a:endParaRPr lang="pt-BR" dirty="0"/>
          </a:p>
        </p:txBody>
      </p:sp>
      <p:sp>
        <p:nvSpPr>
          <p:cNvPr id="3" name="Espaço Reservado para Texto Vertical 2"/>
          <p:cNvSpPr>
            <a:spLocks noGrp="1"/>
          </p:cNvSpPr>
          <p:nvPr>
            <p:ph type="body" orient="vert" idx="1"/>
          </p:nvPr>
        </p:nvSpPr>
        <p:spPr>
          <a:xfrm>
            <a:off x="838200" y="274638"/>
            <a:ext cx="7734300" cy="5440362"/>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4" name="Espaço Reservado para Data 3"/>
          <p:cNvSpPr>
            <a:spLocks noGrp="1"/>
          </p:cNvSpPr>
          <p:nvPr>
            <p:ph type="dt" sz="half" idx="10"/>
          </p:nvPr>
        </p:nvSpPr>
        <p:spPr/>
        <p:txBody>
          <a:bodyPr/>
          <a:lstStyle/>
          <a:p>
            <a:fld id="{3A77B6E1-634A-48DC-9E8B-D894023267EF}" type="datetime1">
              <a:rPr lang="pt-BR" smtClean="0"/>
              <a:t>18/12/2024</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4FAB73BC-B049-4115-A692-8D63A059BFB8}" type="slidenum">
              <a:rPr lang="pt-BR" smtClean="0"/>
              <a:t>‹nº›</a:t>
            </a:fld>
            <a:endParaRPr lang="pt-BR" dirty="0"/>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Céu"/>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lang="pt-BR" dirty="0"/>
          </a:p>
        </p:txBody>
      </p:sp>
      <p:sp>
        <p:nvSpPr>
          <p:cNvPr id="8" name="Água3"/>
          <p:cNvSpPr/>
          <p:nvPr/>
        </p:nvSpPr>
        <p:spPr>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9" name="Água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a:xfrm>
            <a:off x="-1425" y="6256181"/>
            <a:ext cx="12188952" cy="463209"/>
          </a:xfrm>
          <a:prstGeom prst="rect">
            <a:avLst/>
          </a:prstGeom>
          <a:noFill/>
          <a:ln>
            <a:noFill/>
          </a:ln>
        </p:spPr>
      </p:pic>
      <p:pic>
        <p:nvPicPr>
          <p:cNvPr id="10" name="Água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a:xfrm flipH="1">
            <a:off x="-1425" y="5979395"/>
            <a:ext cx="12188952" cy="268288"/>
          </a:xfrm>
          <a:prstGeom prst="rect">
            <a:avLst/>
          </a:prstGeom>
          <a:noFill/>
          <a:ln>
            <a:noFill/>
          </a:ln>
        </p:spPr>
      </p:pic>
      <p:sp>
        <p:nvSpPr>
          <p:cNvPr id="2" name="Espaço Reservado para Título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Data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800" cap="all" baseline="0">
                <a:solidFill>
                  <a:schemeClr val="tx1"/>
                </a:solidFill>
              </a:defRPr>
            </a:lvl1pPr>
          </a:lstStyle>
          <a:p>
            <a:fld id="{5586B75A-687E-405C-8A0B-8D00578BA2C3}" type="datetime1">
              <a:rPr lang="pt-BR" smtClean="0"/>
              <a:pPr/>
              <a:t>18/12/2024</a:t>
            </a:fld>
            <a:endParaRPr lang="pt-BR" dirty="0"/>
          </a:p>
        </p:txBody>
      </p:sp>
      <p:sp>
        <p:nvSpPr>
          <p:cNvPr id="5" name="Espaço Reservado para Rodapé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800" cap="all" baseline="0">
                <a:solidFill>
                  <a:schemeClr val="tx1"/>
                </a:solidFill>
              </a:defRPr>
            </a:lvl1pPr>
          </a:lstStyle>
          <a:p>
            <a:endParaRPr lang="pt-BR" dirty="0"/>
          </a:p>
        </p:txBody>
      </p:sp>
      <p:sp>
        <p:nvSpPr>
          <p:cNvPr id="6" name="Espaço Reservado para Número de Slide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800" cap="all" baseline="0">
                <a:solidFill>
                  <a:schemeClr val="tx1"/>
                </a:solidFill>
              </a:defRPr>
            </a:lvl1pPr>
          </a:lstStyle>
          <a:p>
            <a:fld id="{4FAB73BC-B049-4115-A692-8D63A059BFB8}" type="slidenum">
              <a:rPr lang="pt-BR" smtClean="0"/>
              <a:pPr/>
              <a:t>‹nº›</a:t>
            </a:fld>
            <a:endParaRPr lang="pt-BR"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75000"/>
            </a:schemeClr>
          </a:solidFill>
          <a:latin typeface="+mn-lt"/>
          <a:ea typeface="+mn-ea"/>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75000"/>
            </a:schemeClr>
          </a:solidFill>
          <a:latin typeface="+mn-lt"/>
          <a:ea typeface="+mn-ea"/>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75000"/>
            </a:schemeClr>
          </a:solidFill>
          <a:latin typeface="+mn-lt"/>
          <a:ea typeface="+mn-ea"/>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8pPr>
      <a:lvl9pPr marL="24688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7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6840">
          <p15:clr>
            <a:srgbClr val="F26B43"/>
          </p15:clr>
        </p15:guide>
        <p15:guide id="4" orient="horz" pos="984">
          <p15:clr>
            <a:srgbClr val="F26B43"/>
          </p15:clr>
        </p15:guide>
        <p15:guide id="5" orient="horz" pos="3600">
          <p15:clr>
            <a:srgbClr val="F26B43"/>
          </p15:clr>
        </p15:guide>
        <p15:guide id="6" pos="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04671" y="806562"/>
            <a:ext cx="11377749" cy="5050613"/>
          </a:xfrm>
          <a:prstGeom prst="rect">
            <a:avLst/>
          </a:prstGeom>
          <a:noFill/>
        </p:spPr>
        <p:txBody>
          <a:bodyPr wrap="square" rtlCol="0">
            <a:spAutoFit/>
          </a:bodyPr>
          <a:lstStyle/>
          <a:p>
            <a:pPr algn="ctr">
              <a:lnSpc>
                <a:spcPct val="90000"/>
              </a:lnSpc>
            </a:pPr>
            <a:r>
              <a:rPr lang="pt-BR" sz="6000" b="1" dirty="0" smtClean="0"/>
              <a:t>IMIGRANTES  </a:t>
            </a:r>
            <a:r>
              <a:rPr lang="pt-BR" sz="6000" b="1" dirty="0" smtClean="0"/>
              <a:t>SUÍÇOS</a:t>
            </a:r>
          </a:p>
          <a:p>
            <a:pPr algn="ctr">
              <a:lnSpc>
                <a:spcPct val="90000"/>
              </a:lnSpc>
            </a:pPr>
            <a:endParaRPr lang="pt-BR" sz="2800" b="1" dirty="0"/>
          </a:p>
          <a:p>
            <a:pPr algn="ctr">
              <a:lnSpc>
                <a:spcPct val="90000"/>
              </a:lnSpc>
            </a:pPr>
            <a:r>
              <a:rPr lang="pt-BR" sz="6000" b="1" dirty="0" smtClean="0"/>
              <a:t>E  </a:t>
            </a:r>
            <a:r>
              <a:rPr lang="pt-BR" sz="6000" b="1" dirty="0" smtClean="0"/>
              <a:t>DESCENDENTES  </a:t>
            </a:r>
            <a:endParaRPr lang="pt-BR" sz="6000" b="1" dirty="0" smtClean="0"/>
          </a:p>
          <a:p>
            <a:pPr algn="ctr">
              <a:lnSpc>
                <a:spcPct val="90000"/>
              </a:lnSpc>
            </a:pPr>
            <a:endParaRPr lang="pt-BR" sz="6600" b="1" dirty="0" smtClean="0"/>
          </a:p>
          <a:p>
            <a:pPr algn="ctr">
              <a:lnSpc>
                <a:spcPct val="90000"/>
              </a:lnSpc>
            </a:pPr>
            <a:r>
              <a:rPr lang="pt-BR" sz="1600" b="1" dirty="0" smtClean="0"/>
              <a:t> </a:t>
            </a:r>
            <a:endParaRPr lang="pt-BR" sz="1600" b="1" dirty="0"/>
          </a:p>
          <a:p>
            <a:pPr algn="ctr">
              <a:lnSpc>
                <a:spcPct val="90000"/>
              </a:lnSpc>
            </a:pPr>
            <a:r>
              <a:rPr lang="pt-BR" sz="4800" b="1" dirty="0" smtClean="0"/>
              <a:t>CASAMENTOS,  BODAS  E </a:t>
            </a:r>
          </a:p>
          <a:p>
            <a:pPr algn="ctr">
              <a:lnSpc>
                <a:spcPct val="90000"/>
              </a:lnSpc>
            </a:pPr>
            <a:endParaRPr lang="pt-BR" sz="3200" b="1" dirty="0"/>
          </a:p>
          <a:p>
            <a:pPr algn="ctr">
              <a:lnSpc>
                <a:spcPct val="90000"/>
              </a:lnSpc>
            </a:pPr>
            <a:r>
              <a:rPr lang="pt-BR" sz="4800" b="1" dirty="0" smtClean="0"/>
              <a:t>CONGRAÇAMENTOS</a:t>
            </a:r>
            <a:endParaRPr lang="pt-BR" sz="4800" b="1" dirty="0"/>
          </a:p>
        </p:txBody>
      </p:sp>
    </p:spTree>
    <p:extLst>
      <p:ext uri="{BB962C8B-B14F-4D97-AF65-F5344CB8AC3E}">
        <p14:creationId xmlns:p14="http://schemas.microsoft.com/office/powerpoint/2010/main" val="225505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163288" y="502225"/>
            <a:ext cx="9830495" cy="757130"/>
          </a:xfrm>
          <a:prstGeom prst="rect">
            <a:avLst/>
          </a:prstGeom>
          <a:noFill/>
        </p:spPr>
        <p:txBody>
          <a:bodyPr wrap="square" rtlCol="0">
            <a:spAutoFit/>
          </a:bodyPr>
          <a:lstStyle/>
          <a:p>
            <a:pPr algn="ctr">
              <a:lnSpc>
                <a:spcPct val="90000"/>
              </a:lnSpc>
            </a:pPr>
            <a:r>
              <a:rPr lang="pt-BR" sz="4800" b="1" dirty="0" smtClean="0"/>
              <a:t>CASAMENTOS</a:t>
            </a:r>
            <a:endParaRPr lang="pt-BR" sz="4800" b="1" dirty="0"/>
          </a:p>
        </p:txBody>
      </p:sp>
      <p:sp>
        <p:nvSpPr>
          <p:cNvPr id="3" name="Retângulo 2"/>
          <p:cNvSpPr/>
          <p:nvPr/>
        </p:nvSpPr>
        <p:spPr>
          <a:xfrm>
            <a:off x="464425" y="1410911"/>
            <a:ext cx="11228222" cy="5047536"/>
          </a:xfrm>
          <a:prstGeom prst="rect">
            <a:avLst/>
          </a:prstGeom>
        </p:spPr>
        <p:txBody>
          <a:bodyPr wrap="square">
            <a:spAutoFit/>
          </a:bodyPr>
          <a:lstStyle/>
          <a:p>
            <a:pPr algn="ctr"/>
            <a:r>
              <a:rPr lang="pt-BR" sz="4600" dirty="0"/>
              <a:t>O casamento é um </a:t>
            </a:r>
            <a:r>
              <a:rPr lang="pt-BR" sz="4600" dirty="0" smtClean="0"/>
              <a:t>sacramento </a:t>
            </a:r>
            <a:r>
              <a:rPr lang="pt-BR" sz="4600" dirty="0"/>
              <a:t>da </a:t>
            </a:r>
            <a:r>
              <a:rPr lang="pt-BR" sz="4600" dirty="0" smtClean="0"/>
              <a:t>Igreja </a:t>
            </a:r>
            <a:r>
              <a:rPr lang="pt-BR" sz="4600" dirty="0"/>
              <a:t>Católica, significando a </a:t>
            </a:r>
            <a:r>
              <a:rPr lang="pt-BR" sz="4600" dirty="0" smtClean="0"/>
              <a:t>Graça Divina, e </a:t>
            </a:r>
          </a:p>
          <a:p>
            <a:pPr algn="ctr"/>
            <a:r>
              <a:rPr lang="pt-BR" sz="4600" dirty="0" smtClean="0"/>
              <a:t>a </a:t>
            </a:r>
            <a:r>
              <a:rPr lang="pt-BR" sz="4600" dirty="0"/>
              <a:t>união espiritual entre os </a:t>
            </a:r>
            <a:r>
              <a:rPr lang="pt-BR" sz="4600" dirty="0" smtClean="0"/>
              <a:t>cônjuges. </a:t>
            </a:r>
          </a:p>
          <a:p>
            <a:pPr algn="ctr"/>
            <a:r>
              <a:rPr lang="pt-BR" sz="4600" dirty="0" smtClean="0"/>
              <a:t>É uma aliança sagrada como uma vocação </a:t>
            </a:r>
            <a:r>
              <a:rPr lang="pt-BR" sz="4600" dirty="0"/>
              <a:t>e um testemunho de </a:t>
            </a:r>
            <a:r>
              <a:rPr lang="pt-BR" sz="4600" dirty="0" smtClean="0"/>
              <a:t>fé. </a:t>
            </a:r>
          </a:p>
          <a:p>
            <a:pPr algn="ctr"/>
            <a:r>
              <a:rPr lang="pt-BR" sz="4600" dirty="0" smtClean="0"/>
              <a:t>Promessas solenes são feitas, de </a:t>
            </a:r>
            <a:r>
              <a:rPr lang="pt-BR" sz="4600" dirty="0"/>
              <a:t>amar e honrar um ao outro por toda a vida</a:t>
            </a:r>
            <a:r>
              <a:rPr lang="pt-BR" sz="4600" dirty="0" smtClean="0"/>
              <a:t>. </a:t>
            </a:r>
            <a:endParaRPr lang="pt-BR" sz="4600" dirty="0"/>
          </a:p>
        </p:txBody>
      </p:sp>
    </p:spTree>
    <p:extLst>
      <p:ext uri="{BB962C8B-B14F-4D97-AF65-F5344CB8AC3E}">
        <p14:creationId xmlns:p14="http://schemas.microsoft.com/office/powerpoint/2010/main" val="405880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334" y="1577788"/>
            <a:ext cx="7251877" cy="5022113"/>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737937" y="228371"/>
            <a:ext cx="10844463" cy="1034129"/>
          </a:xfrm>
          <a:prstGeom prst="rect">
            <a:avLst/>
          </a:prstGeom>
          <a:noFill/>
        </p:spPr>
        <p:txBody>
          <a:bodyPr wrap="square" rtlCol="0">
            <a:spAutoFit/>
          </a:bodyPr>
          <a:lstStyle/>
          <a:p>
            <a:pPr algn="ctr">
              <a:lnSpc>
                <a:spcPct val="90000"/>
              </a:lnSpc>
            </a:pPr>
            <a:r>
              <a:rPr lang="pt-BR" sz="3400" b="1" dirty="0" smtClean="0"/>
              <a:t>Casamento de Valmir Antônio Sauthier </a:t>
            </a:r>
          </a:p>
          <a:p>
            <a:pPr algn="ctr">
              <a:lnSpc>
                <a:spcPct val="90000"/>
              </a:lnSpc>
            </a:pPr>
            <a:r>
              <a:rPr lang="pt-BR" sz="3400" b="1" dirty="0" smtClean="0"/>
              <a:t>e Vera Lúcia Zimmer </a:t>
            </a:r>
            <a:endParaRPr lang="pt-BR" sz="3400" b="1" dirty="0"/>
          </a:p>
        </p:txBody>
      </p:sp>
      <p:sp>
        <p:nvSpPr>
          <p:cNvPr id="3" name="CaixaDeTexto 2"/>
          <p:cNvSpPr txBox="1"/>
          <p:nvPr/>
        </p:nvSpPr>
        <p:spPr>
          <a:xfrm>
            <a:off x="7764379" y="1491803"/>
            <a:ext cx="4235116" cy="5429179"/>
          </a:xfrm>
          <a:prstGeom prst="rect">
            <a:avLst/>
          </a:prstGeom>
          <a:noFill/>
        </p:spPr>
        <p:txBody>
          <a:bodyPr wrap="square" rtlCol="0">
            <a:spAutoFit/>
          </a:bodyPr>
          <a:lstStyle/>
          <a:p>
            <a:pPr>
              <a:lnSpc>
                <a:spcPct val="90000"/>
              </a:lnSpc>
            </a:pPr>
            <a:r>
              <a:rPr lang="pt-BR" sz="2800" i="1" dirty="0" smtClean="0"/>
              <a:t>Data: </a:t>
            </a:r>
            <a:r>
              <a:rPr lang="pt-BR" sz="2800" dirty="0" smtClean="0"/>
              <a:t>30.04.1994</a:t>
            </a:r>
          </a:p>
          <a:p>
            <a:pPr>
              <a:lnSpc>
                <a:spcPct val="90000"/>
              </a:lnSpc>
            </a:pPr>
            <a:endParaRPr lang="pt-BR" sz="1000" dirty="0" smtClean="0"/>
          </a:p>
          <a:p>
            <a:pPr algn="ctr">
              <a:lnSpc>
                <a:spcPct val="90000"/>
              </a:lnSpc>
            </a:pPr>
            <a:r>
              <a:rPr lang="pt-BR" sz="2800" i="1" dirty="0" smtClean="0"/>
              <a:t>Celebrante: </a:t>
            </a:r>
            <a:r>
              <a:rPr lang="pt-BR" sz="2800" dirty="0" smtClean="0"/>
              <a:t>Pe. Ademar Agostinho Sauthier</a:t>
            </a:r>
          </a:p>
          <a:p>
            <a:pPr algn="ctr">
              <a:lnSpc>
                <a:spcPct val="90000"/>
              </a:lnSpc>
            </a:pPr>
            <a:endParaRPr lang="pt-BR" sz="800" dirty="0" smtClean="0"/>
          </a:p>
          <a:p>
            <a:pPr>
              <a:lnSpc>
                <a:spcPct val="90000"/>
              </a:lnSpc>
            </a:pPr>
            <a:r>
              <a:rPr lang="pt-BR" sz="2800" i="1" dirty="0" smtClean="0"/>
              <a:t>Pais do noivo:</a:t>
            </a:r>
            <a:r>
              <a:rPr lang="pt-BR" sz="2800" dirty="0" smtClean="0"/>
              <a:t> </a:t>
            </a:r>
          </a:p>
          <a:p>
            <a:pPr algn="ctr">
              <a:lnSpc>
                <a:spcPct val="90000"/>
              </a:lnSpc>
            </a:pPr>
            <a:r>
              <a:rPr lang="pt-BR" sz="2800" dirty="0" smtClean="0"/>
              <a:t>Rogério Bruno Sauthier </a:t>
            </a:r>
          </a:p>
          <a:p>
            <a:pPr algn="ctr">
              <a:lnSpc>
                <a:spcPct val="90000"/>
              </a:lnSpc>
            </a:pPr>
            <a:r>
              <a:rPr lang="pt-BR" sz="2800" dirty="0" smtClean="0"/>
              <a:t>e Iria Idalina Dupont</a:t>
            </a:r>
          </a:p>
          <a:p>
            <a:pPr>
              <a:lnSpc>
                <a:spcPct val="90000"/>
              </a:lnSpc>
            </a:pPr>
            <a:endParaRPr lang="pt-BR" sz="800" dirty="0" smtClean="0"/>
          </a:p>
          <a:p>
            <a:r>
              <a:rPr lang="pt-BR" sz="2800" i="1" dirty="0" smtClean="0"/>
              <a:t>Pais da noiva: </a:t>
            </a:r>
          </a:p>
          <a:p>
            <a:pPr algn="ctr"/>
            <a:r>
              <a:rPr lang="de-DE" sz="2800" dirty="0" smtClean="0"/>
              <a:t>Albino </a:t>
            </a:r>
            <a:r>
              <a:rPr lang="de-DE" sz="2800" dirty="0"/>
              <a:t>Zimmer </a:t>
            </a:r>
            <a:r>
              <a:rPr lang="de-DE" sz="2800" dirty="0" smtClean="0"/>
              <a:t>e</a:t>
            </a:r>
            <a:endParaRPr lang="de-DE" sz="2800" dirty="0"/>
          </a:p>
          <a:p>
            <a:pPr algn="ctr"/>
            <a:r>
              <a:rPr lang="de-DE" sz="2800" dirty="0"/>
              <a:t>Rosina Zwirtes Zimmer </a:t>
            </a:r>
          </a:p>
          <a:p>
            <a:pPr>
              <a:lnSpc>
                <a:spcPct val="90000"/>
              </a:lnSpc>
            </a:pPr>
            <a:endParaRPr lang="pt-BR" sz="800" i="1" dirty="0"/>
          </a:p>
          <a:p>
            <a:pPr>
              <a:lnSpc>
                <a:spcPct val="90000"/>
              </a:lnSpc>
            </a:pPr>
            <a:r>
              <a:rPr lang="pt-BR" sz="2800" i="1" dirty="0" smtClean="0"/>
              <a:t>Local:</a:t>
            </a:r>
            <a:r>
              <a:rPr lang="pt-BR" sz="2800" dirty="0" smtClean="0"/>
              <a:t> Capela São João Nepomuceno de Santa Luiza, Carlos Barbosa, </a:t>
            </a:r>
            <a:r>
              <a:rPr lang="pt-BR" sz="2700" dirty="0" smtClean="0"/>
              <a:t>RS</a:t>
            </a:r>
            <a:endParaRPr lang="pt-BR" sz="2700" i="1" dirty="0"/>
          </a:p>
        </p:txBody>
      </p:sp>
    </p:spTree>
    <p:extLst>
      <p:ext uri="{BB962C8B-B14F-4D97-AF65-F5344CB8AC3E}">
        <p14:creationId xmlns:p14="http://schemas.microsoft.com/office/powerpoint/2010/main" val="129442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904" y="2727053"/>
            <a:ext cx="5757238" cy="3852626"/>
          </a:xfrm>
          <a:prstGeom prst="rect">
            <a:avLst/>
          </a:prstGeom>
          <a:ln w="228600" cap="sq" cmpd="thickThin">
            <a:solidFill>
              <a:schemeClr val="accent2"/>
            </a:solidFill>
            <a:prstDash val="solid"/>
            <a:miter lim="800000"/>
          </a:ln>
          <a:effectLst>
            <a:innerShdw blurRad="76200">
              <a:srgbClr val="000000"/>
            </a:innerShdw>
          </a:effectLst>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4483" y="2747893"/>
            <a:ext cx="5238926" cy="3833301"/>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0" y="128336"/>
            <a:ext cx="12192000" cy="563231"/>
          </a:xfrm>
          <a:prstGeom prst="rect">
            <a:avLst/>
          </a:prstGeom>
          <a:noFill/>
        </p:spPr>
        <p:txBody>
          <a:bodyPr wrap="square" rtlCol="0">
            <a:spAutoFit/>
          </a:bodyPr>
          <a:lstStyle/>
          <a:p>
            <a:pPr lvl="0" algn="ctr">
              <a:lnSpc>
                <a:spcPct val="90000"/>
              </a:lnSpc>
            </a:pPr>
            <a:r>
              <a:rPr lang="pt-BR" sz="3400" b="1" dirty="0">
                <a:solidFill>
                  <a:prstClr val="black"/>
                </a:solidFill>
              </a:rPr>
              <a:t>Casamento de Valmir </a:t>
            </a:r>
            <a:r>
              <a:rPr lang="pt-BR" sz="3400" b="1" dirty="0" smtClean="0">
                <a:solidFill>
                  <a:prstClr val="black"/>
                </a:solidFill>
              </a:rPr>
              <a:t>Antônio Sauthier e </a:t>
            </a:r>
            <a:r>
              <a:rPr lang="pt-BR" sz="3400" b="1" dirty="0">
                <a:solidFill>
                  <a:prstClr val="black"/>
                </a:solidFill>
              </a:rPr>
              <a:t>Vera </a:t>
            </a:r>
            <a:r>
              <a:rPr lang="pt-BR" sz="3400" b="1" dirty="0" smtClean="0">
                <a:solidFill>
                  <a:prstClr val="black"/>
                </a:solidFill>
              </a:rPr>
              <a:t>Lúcia</a:t>
            </a:r>
            <a:endParaRPr lang="pt-BR" sz="2000" dirty="0">
              <a:solidFill>
                <a:schemeClr val="accent2"/>
              </a:solidFill>
            </a:endParaRPr>
          </a:p>
        </p:txBody>
      </p:sp>
      <p:sp>
        <p:nvSpPr>
          <p:cNvPr id="5" name="CaixaDeTexto 4"/>
          <p:cNvSpPr txBox="1"/>
          <p:nvPr/>
        </p:nvSpPr>
        <p:spPr>
          <a:xfrm>
            <a:off x="338762" y="691567"/>
            <a:ext cx="5943728" cy="1894365"/>
          </a:xfrm>
          <a:prstGeom prst="rect">
            <a:avLst/>
          </a:prstGeom>
          <a:noFill/>
        </p:spPr>
        <p:txBody>
          <a:bodyPr wrap="square" rtlCol="0">
            <a:spAutoFit/>
          </a:bodyPr>
          <a:lstStyle/>
          <a:p>
            <a:pPr lvl="0">
              <a:lnSpc>
                <a:spcPct val="90000"/>
              </a:lnSpc>
            </a:pPr>
            <a:r>
              <a:rPr lang="pt-BR" sz="2300" i="1" dirty="0" smtClean="0">
                <a:solidFill>
                  <a:prstClr val="black"/>
                </a:solidFill>
              </a:rPr>
              <a:t>Tios e pais do noivo, atrás: </a:t>
            </a:r>
            <a:r>
              <a:rPr lang="pt-BR" sz="2300" dirty="0" smtClean="0">
                <a:solidFill>
                  <a:prstClr val="black"/>
                </a:solidFill>
              </a:rPr>
              <a:t>Ìria Idalina, Clotilde Terezinha, Ir. Cacilda Mercedes, Oreste Feltrin e Rogério Bruno</a:t>
            </a:r>
          </a:p>
          <a:p>
            <a:pPr lvl="0">
              <a:lnSpc>
                <a:spcPct val="90000"/>
              </a:lnSpc>
            </a:pPr>
            <a:endParaRPr lang="pt-BR" sz="500" i="1" dirty="0">
              <a:solidFill>
                <a:prstClr val="black"/>
              </a:solidFill>
            </a:endParaRPr>
          </a:p>
          <a:p>
            <a:r>
              <a:rPr lang="pt-BR" sz="2300" i="1" dirty="0" smtClean="0">
                <a:solidFill>
                  <a:prstClr val="black"/>
                </a:solidFill>
              </a:rPr>
              <a:t>Frente: </a:t>
            </a:r>
            <a:r>
              <a:rPr lang="pt-BR" sz="2300" dirty="0" smtClean="0">
                <a:solidFill>
                  <a:prstClr val="black"/>
                </a:solidFill>
              </a:rPr>
              <a:t>Célia Libânia, </a:t>
            </a:r>
            <a:r>
              <a:rPr lang="pt-BR" sz="2300" b="1" dirty="0" smtClean="0">
                <a:solidFill>
                  <a:prstClr val="black"/>
                </a:solidFill>
              </a:rPr>
              <a:t>Valmir</a:t>
            </a:r>
            <a:r>
              <a:rPr lang="pt-BR" sz="2300" dirty="0" smtClean="0">
                <a:solidFill>
                  <a:prstClr val="black"/>
                </a:solidFill>
              </a:rPr>
              <a:t> e </a:t>
            </a:r>
            <a:r>
              <a:rPr lang="pt-BR" sz="2300" b="1" dirty="0" smtClean="0">
                <a:solidFill>
                  <a:prstClr val="black"/>
                </a:solidFill>
              </a:rPr>
              <a:t>Vera</a:t>
            </a:r>
            <a:r>
              <a:rPr lang="pt-BR" sz="2300" dirty="0" smtClean="0">
                <a:solidFill>
                  <a:prstClr val="black"/>
                </a:solidFill>
              </a:rPr>
              <a:t>, Genoveva Rosa e Pe. Ademar Agostinho</a:t>
            </a:r>
            <a:endParaRPr lang="pt-BR" sz="1000" dirty="0">
              <a:solidFill>
                <a:prstClr val="black"/>
              </a:solidFill>
            </a:endParaRPr>
          </a:p>
        </p:txBody>
      </p:sp>
      <p:sp>
        <p:nvSpPr>
          <p:cNvPr id="6" name="CaixaDeTexto 5"/>
          <p:cNvSpPr txBox="1"/>
          <p:nvPr/>
        </p:nvSpPr>
        <p:spPr>
          <a:xfrm>
            <a:off x="6454825" y="745354"/>
            <a:ext cx="5594684" cy="1477328"/>
          </a:xfrm>
          <a:prstGeom prst="rect">
            <a:avLst/>
          </a:prstGeom>
          <a:noFill/>
        </p:spPr>
        <p:txBody>
          <a:bodyPr wrap="square" rtlCol="0">
            <a:spAutoFit/>
          </a:bodyPr>
          <a:lstStyle/>
          <a:p>
            <a:pPr lvl="0">
              <a:lnSpc>
                <a:spcPct val="90000"/>
              </a:lnSpc>
            </a:pPr>
            <a:r>
              <a:rPr lang="pt-BR" sz="2300" i="1" dirty="0" smtClean="0">
                <a:solidFill>
                  <a:prstClr val="black"/>
                </a:solidFill>
              </a:rPr>
              <a:t>     Irmãos do noivo</a:t>
            </a:r>
            <a:r>
              <a:rPr lang="pt-BR" sz="2300" dirty="0" smtClean="0">
                <a:solidFill>
                  <a:prstClr val="black"/>
                </a:solidFill>
              </a:rPr>
              <a:t>:  Berenice Maria, Ademir José, Jairo Luiz, </a:t>
            </a:r>
            <a:r>
              <a:rPr lang="pt-BR" sz="2300" b="1" dirty="0" smtClean="0">
                <a:solidFill>
                  <a:prstClr val="black"/>
                </a:solidFill>
              </a:rPr>
              <a:t>Valmir </a:t>
            </a:r>
            <a:r>
              <a:rPr lang="pt-BR" sz="2300" dirty="0" smtClean="0">
                <a:solidFill>
                  <a:prstClr val="black"/>
                </a:solidFill>
              </a:rPr>
              <a:t>e</a:t>
            </a:r>
            <a:r>
              <a:rPr lang="pt-BR" sz="2300" b="1" dirty="0" smtClean="0">
                <a:solidFill>
                  <a:prstClr val="black"/>
                </a:solidFill>
              </a:rPr>
              <a:t> Vera</a:t>
            </a:r>
            <a:r>
              <a:rPr lang="pt-BR" sz="2300" dirty="0" smtClean="0">
                <a:solidFill>
                  <a:prstClr val="black"/>
                </a:solidFill>
              </a:rPr>
              <a:t>, Mauro Martinho, Clarice e Luiz Carlos;</a:t>
            </a:r>
          </a:p>
          <a:p>
            <a:pPr lvl="0">
              <a:lnSpc>
                <a:spcPct val="90000"/>
              </a:lnSpc>
            </a:pPr>
            <a:endParaRPr lang="pt-BR" sz="800" dirty="0" smtClean="0">
              <a:solidFill>
                <a:prstClr val="black"/>
              </a:solidFill>
            </a:endParaRPr>
          </a:p>
          <a:p>
            <a:pPr lvl="0">
              <a:lnSpc>
                <a:spcPct val="90000"/>
              </a:lnSpc>
            </a:pPr>
            <a:r>
              <a:rPr lang="pt-BR" sz="2300" i="1" dirty="0" smtClean="0">
                <a:solidFill>
                  <a:prstClr val="black"/>
                </a:solidFill>
              </a:rPr>
              <a:t>     Pais:</a:t>
            </a:r>
            <a:r>
              <a:rPr lang="pt-BR" sz="2300" b="1" dirty="0" smtClean="0">
                <a:solidFill>
                  <a:prstClr val="black"/>
                </a:solidFill>
              </a:rPr>
              <a:t> </a:t>
            </a:r>
            <a:r>
              <a:rPr lang="pt-BR" sz="2300" dirty="0" smtClean="0">
                <a:solidFill>
                  <a:prstClr val="black"/>
                </a:solidFill>
              </a:rPr>
              <a:t>Iria Idalina e Rogério Bruno </a:t>
            </a:r>
            <a:endParaRPr lang="pt-BR" sz="2300" dirty="0">
              <a:solidFill>
                <a:prstClr val="black"/>
              </a:solidFill>
            </a:endParaRPr>
          </a:p>
        </p:txBody>
      </p:sp>
    </p:spTree>
    <p:extLst>
      <p:ext uri="{BB962C8B-B14F-4D97-AF65-F5344CB8AC3E}">
        <p14:creationId xmlns:p14="http://schemas.microsoft.com/office/powerpoint/2010/main" val="401130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846" y="1057839"/>
            <a:ext cx="7500370" cy="5486962"/>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65555" y="208547"/>
            <a:ext cx="11785814" cy="563231"/>
          </a:xfrm>
          <a:prstGeom prst="rect">
            <a:avLst/>
          </a:prstGeom>
          <a:noFill/>
        </p:spPr>
        <p:txBody>
          <a:bodyPr wrap="square" rtlCol="0">
            <a:spAutoFit/>
          </a:bodyPr>
          <a:lstStyle/>
          <a:p>
            <a:pPr lvl="0" algn="ctr">
              <a:lnSpc>
                <a:spcPct val="90000"/>
              </a:lnSpc>
            </a:pPr>
            <a:r>
              <a:rPr lang="pt-BR" sz="3400" b="1" dirty="0">
                <a:solidFill>
                  <a:prstClr val="black"/>
                </a:solidFill>
              </a:rPr>
              <a:t>Casamento de Valmir Antônio Sauthier e Vera </a:t>
            </a:r>
            <a:r>
              <a:rPr lang="pt-BR" sz="3400" b="1" dirty="0" smtClean="0">
                <a:solidFill>
                  <a:prstClr val="black"/>
                </a:solidFill>
              </a:rPr>
              <a:t>Lúcia</a:t>
            </a:r>
            <a:endParaRPr lang="pt-BR" sz="2000" dirty="0">
              <a:solidFill>
                <a:schemeClr val="accent2"/>
              </a:solidFill>
            </a:endParaRPr>
          </a:p>
        </p:txBody>
      </p:sp>
      <p:sp>
        <p:nvSpPr>
          <p:cNvPr id="5" name="CaixaDeTexto 4"/>
          <p:cNvSpPr txBox="1"/>
          <p:nvPr/>
        </p:nvSpPr>
        <p:spPr>
          <a:xfrm>
            <a:off x="8213558" y="815087"/>
            <a:ext cx="3978442" cy="5923160"/>
          </a:xfrm>
          <a:prstGeom prst="rect">
            <a:avLst/>
          </a:prstGeom>
          <a:noFill/>
        </p:spPr>
        <p:txBody>
          <a:bodyPr wrap="square" rtlCol="0">
            <a:spAutoFit/>
          </a:bodyPr>
          <a:lstStyle/>
          <a:p>
            <a:pPr lvl="0">
              <a:lnSpc>
                <a:spcPct val="90000"/>
              </a:lnSpc>
            </a:pPr>
            <a:r>
              <a:rPr lang="pt-BR" sz="2500" b="1" dirty="0" smtClean="0">
                <a:solidFill>
                  <a:prstClr val="black"/>
                </a:solidFill>
                <a:latin typeface="Bookman Old Style" panose="02050604050505020204" pitchFamily="18" charset="0"/>
              </a:rPr>
              <a:t>Fam. de Rogério e Iria</a:t>
            </a:r>
          </a:p>
          <a:p>
            <a:pPr lvl="0">
              <a:lnSpc>
                <a:spcPct val="90000"/>
              </a:lnSpc>
            </a:pPr>
            <a:endParaRPr lang="pt-BR" sz="2300" dirty="0" smtClean="0">
              <a:solidFill>
                <a:prstClr val="black"/>
              </a:solidFill>
            </a:endParaRPr>
          </a:p>
          <a:p>
            <a:pPr lvl="0">
              <a:lnSpc>
                <a:spcPct val="90000"/>
              </a:lnSpc>
            </a:pPr>
            <a:r>
              <a:rPr lang="pt-BR" sz="2300" dirty="0" smtClean="0">
                <a:solidFill>
                  <a:prstClr val="black"/>
                </a:solidFill>
              </a:rPr>
              <a:t>Berenice Maria e </a:t>
            </a:r>
          </a:p>
          <a:p>
            <a:pPr lvl="0">
              <a:lnSpc>
                <a:spcPct val="90000"/>
              </a:lnSpc>
            </a:pPr>
            <a:r>
              <a:rPr lang="pt-BR" sz="2300" dirty="0" smtClean="0">
                <a:solidFill>
                  <a:prstClr val="black"/>
                </a:solidFill>
              </a:rPr>
              <a:t>Dalmo Audibert, </a:t>
            </a:r>
          </a:p>
          <a:p>
            <a:pPr lvl="0">
              <a:lnSpc>
                <a:spcPct val="90000"/>
              </a:lnSpc>
            </a:pPr>
            <a:r>
              <a:rPr lang="pt-BR" sz="2300" dirty="0" smtClean="0">
                <a:solidFill>
                  <a:prstClr val="black"/>
                </a:solidFill>
              </a:rPr>
              <a:t>Neusa Canal e </a:t>
            </a:r>
          </a:p>
          <a:p>
            <a:pPr lvl="0">
              <a:lnSpc>
                <a:spcPct val="90000"/>
              </a:lnSpc>
            </a:pPr>
            <a:r>
              <a:rPr lang="pt-BR" sz="2300" dirty="0" smtClean="0">
                <a:solidFill>
                  <a:prstClr val="black"/>
                </a:solidFill>
              </a:rPr>
              <a:t>Ademir </a:t>
            </a:r>
            <a:r>
              <a:rPr lang="pt-BR" sz="2300" dirty="0">
                <a:solidFill>
                  <a:prstClr val="black"/>
                </a:solidFill>
              </a:rPr>
              <a:t>José, </a:t>
            </a:r>
            <a:endParaRPr lang="pt-BR" sz="2300" dirty="0" smtClean="0">
              <a:solidFill>
                <a:prstClr val="black"/>
              </a:solidFill>
            </a:endParaRPr>
          </a:p>
          <a:p>
            <a:pPr lvl="0">
              <a:lnSpc>
                <a:spcPct val="90000"/>
              </a:lnSpc>
            </a:pPr>
            <a:r>
              <a:rPr lang="pt-BR" sz="2300" dirty="0" smtClean="0">
                <a:solidFill>
                  <a:prstClr val="black"/>
                </a:solidFill>
              </a:rPr>
              <a:t>Adelaide Cousseau e </a:t>
            </a:r>
          </a:p>
          <a:p>
            <a:pPr lvl="0">
              <a:lnSpc>
                <a:spcPct val="90000"/>
              </a:lnSpc>
            </a:pPr>
            <a:r>
              <a:rPr lang="pt-BR" sz="2300" dirty="0" smtClean="0">
                <a:solidFill>
                  <a:prstClr val="black"/>
                </a:solidFill>
              </a:rPr>
              <a:t>Jairo </a:t>
            </a:r>
            <a:r>
              <a:rPr lang="pt-BR" sz="2300" dirty="0">
                <a:solidFill>
                  <a:prstClr val="black"/>
                </a:solidFill>
              </a:rPr>
              <a:t>Luiz, </a:t>
            </a:r>
            <a:endParaRPr lang="pt-BR" sz="2300" dirty="0" smtClean="0">
              <a:solidFill>
                <a:prstClr val="black"/>
              </a:solidFill>
            </a:endParaRPr>
          </a:p>
          <a:p>
            <a:pPr lvl="0">
              <a:lnSpc>
                <a:spcPct val="90000"/>
              </a:lnSpc>
            </a:pPr>
            <a:r>
              <a:rPr lang="pt-BR" sz="2300" b="1" dirty="0" smtClean="0">
                <a:solidFill>
                  <a:prstClr val="black"/>
                </a:solidFill>
              </a:rPr>
              <a:t>Valmir Antônio </a:t>
            </a:r>
            <a:r>
              <a:rPr lang="pt-BR" sz="2300" dirty="0">
                <a:solidFill>
                  <a:prstClr val="black"/>
                </a:solidFill>
              </a:rPr>
              <a:t>e</a:t>
            </a:r>
            <a:r>
              <a:rPr lang="pt-BR" sz="2300" b="1" dirty="0">
                <a:solidFill>
                  <a:prstClr val="black"/>
                </a:solidFill>
              </a:rPr>
              <a:t> </a:t>
            </a:r>
            <a:endParaRPr lang="pt-BR" sz="2300" b="1" dirty="0" smtClean="0">
              <a:solidFill>
                <a:prstClr val="black"/>
              </a:solidFill>
            </a:endParaRPr>
          </a:p>
          <a:p>
            <a:pPr lvl="0">
              <a:lnSpc>
                <a:spcPct val="90000"/>
              </a:lnSpc>
            </a:pPr>
            <a:r>
              <a:rPr lang="pt-BR" sz="2300" b="1" dirty="0" smtClean="0">
                <a:solidFill>
                  <a:prstClr val="black"/>
                </a:solidFill>
              </a:rPr>
              <a:t>Vera Lúcia Zimmer</a:t>
            </a:r>
            <a:r>
              <a:rPr lang="pt-BR" sz="2300" dirty="0" smtClean="0">
                <a:solidFill>
                  <a:prstClr val="black"/>
                </a:solidFill>
              </a:rPr>
              <a:t>, </a:t>
            </a:r>
            <a:r>
              <a:rPr lang="pt-BR" sz="2300" dirty="0">
                <a:solidFill>
                  <a:prstClr val="black"/>
                </a:solidFill>
              </a:rPr>
              <a:t>Mauro </a:t>
            </a:r>
            <a:r>
              <a:rPr lang="pt-BR" sz="2300" dirty="0" smtClean="0">
                <a:solidFill>
                  <a:prstClr val="black"/>
                </a:solidFill>
              </a:rPr>
              <a:t>Martinho </a:t>
            </a:r>
          </a:p>
          <a:p>
            <a:pPr lvl="0">
              <a:lnSpc>
                <a:spcPct val="90000"/>
              </a:lnSpc>
            </a:pPr>
            <a:r>
              <a:rPr lang="pt-BR" sz="2300" dirty="0" smtClean="0">
                <a:solidFill>
                  <a:prstClr val="black"/>
                </a:solidFill>
              </a:rPr>
              <a:t>e Margarete Martins, </a:t>
            </a:r>
          </a:p>
          <a:p>
            <a:pPr lvl="0">
              <a:lnSpc>
                <a:spcPct val="90000"/>
              </a:lnSpc>
            </a:pPr>
            <a:r>
              <a:rPr lang="pt-BR" sz="2300" dirty="0" smtClean="0">
                <a:solidFill>
                  <a:prstClr val="black"/>
                </a:solidFill>
              </a:rPr>
              <a:t>Clarice, </a:t>
            </a:r>
          </a:p>
          <a:p>
            <a:pPr lvl="0">
              <a:lnSpc>
                <a:spcPct val="90000"/>
              </a:lnSpc>
            </a:pPr>
            <a:r>
              <a:rPr lang="pt-BR" sz="2300" dirty="0" smtClean="0">
                <a:solidFill>
                  <a:prstClr val="black"/>
                </a:solidFill>
              </a:rPr>
              <a:t>Luiz Carlos e </a:t>
            </a:r>
          </a:p>
          <a:p>
            <a:pPr lvl="0">
              <a:lnSpc>
                <a:spcPct val="90000"/>
              </a:lnSpc>
            </a:pPr>
            <a:r>
              <a:rPr lang="pt-BR" sz="2300" dirty="0" smtClean="0">
                <a:solidFill>
                  <a:prstClr val="black"/>
                </a:solidFill>
              </a:rPr>
              <a:t>Jaqueline Dupont.</a:t>
            </a:r>
            <a:endParaRPr lang="pt-BR" sz="2300" dirty="0">
              <a:solidFill>
                <a:prstClr val="black"/>
              </a:solidFill>
            </a:endParaRPr>
          </a:p>
          <a:p>
            <a:pPr lvl="0">
              <a:lnSpc>
                <a:spcPct val="90000"/>
              </a:lnSpc>
            </a:pPr>
            <a:endParaRPr lang="pt-BR" sz="1200" dirty="0">
              <a:solidFill>
                <a:prstClr val="black"/>
              </a:solidFill>
            </a:endParaRPr>
          </a:p>
          <a:p>
            <a:pPr lvl="0">
              <a:lnSpc>
                <a:spcPct val="90000"/>
              </a:lnSpc>
            </a:pPr>
            <a:r>
              <a:rPr lang="pt-BR" sz="2300" i="1" dirty="0">
                <a:solidFill>
                  <a:prstClr val="black"/>
                </a:solidFill>
              </a:rPr>
              <a:t>  </a:t>
            </a:r>
            <a:r>
              <a:rPr lang="pt-BR" sz="2300" i="1" dirty="0" smtClean="0">
                <a:solidFill>
                  <a:prstClr val="black"/>
                </a:solidFill>
              </a:rPr>
              <a:t>Pais</a:t>
            </a:r>
            <a:r>
              <a:rPr lang="pt-BR" sz="2300" i="1" dirty="0">
                <a:solidFill>
                  <a:prstClr val="black"/>
                </a:solidFill>
              </a:rPr>
              <a:t>:</a:t>
            </a:r>
            <a:r>
              <a:rPr lang="pt-BR" sz="2300" b="1" dirty="0">
                <a:solidFill>
                  <a:prstClr val="black"/>
                </a:solidFill>
              </a:rPr>
              <a:t> </a:t>
            </a:r>
            <a:r>
              <a:rPr lang="pt-BR" sz="2300" dirty="0">
                <a:solidFill>
                  <a:prstClr val="black"/>
                </a:solidFill>
              </a:rPr>
              <a:t>Iria Idalina </a:t>
            </a:r>
            <a:r>
              <a:rPr lang="pt-BR" sz="2300" dirty="0" smtClean="0">
                <a:solidFill>
                  <a:prstClr val="black"/>
                </a:solidFill>
              </a:rPr>
              <a:t>Dupont </a:t>
            </a:r>
          </a:p>
          <a:p>
            <a:pPr lvl="0">
              <a:lnSpc>
                <a:spcPct val="90000"/>
              </a:lnSpc>
            </a:pPr>
            <a:r>
              <a:rPr lang="pt-BR" sz="2300" dirty="0">
                <a:solidFill>
                  <a:prstClr val="black"/>
                </a:solidFill>
              </a:rPr>
              <a:t> </a:t>
            </a:r>
            <a:r>
              <a:rPr lang="pt-BR" sz="2300" dirty="0" smtClean="0">
                <a:solidFill>
                  <a:prstClr val="black"/>
                </a:solidFill>
              </a:rPr>
              <a:t>  e Rogério </a:t>
            </a:r>
            <a:r>
              <a:rPr lang="pt-BR" sz="2300" dirty="0">
                <a:solidFill>
                  <a:prstClr val="black"/>
                </a:solidFill>
              </a:rPr>
              <a:t>Bruno </a:t>
            </a:r>
            <a:r>
              <a:rPr lang="pt-BR" sz="2300" dirty="0" smtClean="0">
                <a:solidFill>
                  <a:prstClr val="black"/>
                </a:solidFill>
              </a:rPr>
              <a:t>Sauthier</a:t>
            </a:r>
            <a:endParaRPr lang="pt-BR" sz="2300" dirty="0">
              <a:solidFill>
                <a:prstClr val="black"/>
              </a:solidFill>
            </a:endParaRPr>
          </a:p>
          <a:p>
            <a:pPr>
              <a:lnSpc>
                <a:spcPct val="90000"/>
              </a:lnSpc>
            </a:pPr>
            <a:endParaRPr lang="pt-BR" sz="2000" dirty="0">
              <a:solidFill>
                <a:schemeClr val="accent2"/>
              </a:solidFill>
            </a:endParaRPr>
          </a:p>
        </p:txBody>
      </p:sp>
    </p:spTree>
    <p:extLst>
      <p:ext uri="{BB962C8B-B14F-4D97-AF65-F5344CB8AC3E}">
        <p14:creationId xmlns:p14="http://schemas.microsoft.com/office/powerpoint/2010/main" val="126313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240" y="361612"/>
            <a:ext cx="4790501" cy="6176477"/>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5678905" y="229902"/>
            <a:ext cx="6240379" cy="6394058"/>
          </a:xfrm>
          <a:prstGeom prst="rect">
            <a:avLst/>
          </a:prstGeom>
          <a:noFill/>
        </p:spPr>
        <p:txBody>
          <a:bodyPr wrap="square" rtlCol="0">
            <a:spAutoFit/>
          </a:bodyPr>
          <a:lstStyle/>
          <a:p>
            <a:pPr lvl="0" algn="ctr">
              <a:lnSpc>
                <a:spcPct val="90000"/>
              </a:lnSpc>
            </a:pPr>
            <a:r>
              <a:rPr lang="pt-BR" sz="3500" b="1" dirty="0">
                <a:solidFill>
                  <a:prstClr val="black"/>
                </a:solidFill>
                <a:latin typeface="Bookman Old Style" panose="02050604050505020204" pitchFamily="18" charset="0"/>
              </a:rPr>
              <a:t>Casamento de </a:t>
            </a:r>
            <a:r>
              <a:rPr lang="pt-BR" sz="3500" b="1" dirty="0" smtClean="0">
                <a:solidFill>
                  <a:prstClr val="black"/>
                </a:solidFill>
                <a:latin typeface="Bookman Old Style" panose="02050604050505020204" pitchFamily="18" charset="0"/>
              </a:rPr>
              <a:t>Genoveva Rosa Sauthier e</a:t>
            </a:r>
          </a:p>
          <a:p>
            <a:pPr lvl="0" algn="ctr">
              <a:lnSpc>
                <a:spcPct val="90000"/>
              </a:lnSpc>
            </a:pPr>
            <a:r>
              <a:rPr lang="pt-BR" sz="3500" b="1" dirty="0" smtClean="0">
                <a:solidFill>
                  <a:prstClr val="black"/>
                </a:solidFill>
                <a:latin typeface="Bookman Old Style" panose="02050604050505020204" pitchFamily="18" charset="0"/>
              </a:rPr>
              <a:t>Oreste Feltrim</a:t>
            </a:r>
          </a:p>
          <a:p>
            <a:pPr lvl="0" algn="ctr">
              <a:lnSpc>
                <a:spcPct val="90000"/>
              </a:lnSpc>
            </a:pPr>
            <a:endParaRPr lang="pt-BR" sz="2000" b="1" dirty="0" smtClean="0">
              <a:solidFill>
                <a:prstClr val="black"/>
              </a:solidFill>
            </a:endParaRPr>
          </a:p>
          <a:p>
            <a:pPr lvl="0" algn="ctr">
              <a:lnSpc>
                <a:spcPct val="90000"/>
              </a:lnSpc>
            </a:pPr>
            <a:endParaRPr lang="pt-BR" sz="1000" b="1" dirty="0" smtClean="0">
              <a:solidFill>
                <a:prstClr val="black"/>
              </a:solidFill>
            </a:endParaRPr>
          </a:p>
          <a:p>
            <a:pPr>
              <a:lnSpc>
                <a:spcPct val="90000"/>
              </a:lnSpc>
            </a:pPr>
            <a:r>
              <a:rPr lang="pt-BR" sz="3200" i="1" dirty="0">
                <a:latin typeface="Bookman Old Style" panose="02050604050505020204" pitchFamily="18" charset="0"/>
              </a:rPr>
              <a:t>Data: </a:t>
            </a:r>
            <a:r>
              <a:rPr lang="pt-BR" sz="3200" dirty="0" smtClean="0">
                <a:latin typeface="Bookman Old Style" panose="02050604050505020204" pitchFamily="18" charset="0"/>
              </a:rPr>
              <a:t>01.11.1969</a:t>
            </a:r>
            <a:endParaRPr lang="pt-BR" sz="1100" dirty="0">
              <a:latin typeface="Bookman Old Style" panose="02050604050505020204" pitchFamily="18" charset="0"/>
            </a:endParaRPr>
          </a:p>
          <a:p>
            <a:pPr algn="ctr">
              <a:lnSpc>
                <a:spcPct val="90000"/>
              </a:lnSpc>
            </a:pPr>
            <a:r>
              <a:rPr lang="pt-BR" sz="3200" i="1" dirty="0">
                <a:latin typeface="Bookman Old Style" panose="02050604050505020204" pitchFamily="18" charset="0"/>
              </a:rPr>
              <a:t>Celebrante: </a:t>
            </a:r>
            <a:r>
              <a:rPr lang="pt-BR" sz="3200" dirty="0">
                <a:latin typeface="Bookman Old Style" panose="02050604050505020204" pitchFamily="18" charset="0"/>
              </a:rPr>
              <a:t>Pe. Ademar Agostinho Sauthier</a:t>
            </a:r>
          </a:p>
          <a:p>
            <a:pPr algn="ctr">
              <a:lnSpc>
                <a:spcPct val="90000"/>
              </a:lnSpc>
            </a:pPr>
            <a:endParaRPr lang="pt-BR" sz="1100" dirty="0">
              <a:latin typeface="Bookman Old Style" panose="02050604050505020204" pitchFamily="18" charset="0"/>
            </a:endParaRPr>
          </a:p>
          <a:p>
            <a:pPr algn="ctr">
              <a:lnSpc>
                <a:spcPct val="90000"/>
              </a:lnSpc>
            </a:pPr>
            <a:r>
              <a:rPr lang="pt-BR" sz="3200" i="1" dirty="0">
                <a:latin typeface="Bookman Old Style" panose="02050604050505020204" pitchFamily="18" charset="0"/>
              </a:rPr>
              <a:t>Pais </a:t>
            </a:r>
            <a:r>
              <a:rPr lang="pt-BR" sz="3200" i="1" dirty="0" smtClean="0">
                <a:latin typeface="Bookman Old Style" panose="02050604050505020204" pitchFamily="18" charset="0"/>
              </a:rPr>
              <a:t>da noiva:</a:t>
            </a:r>
            <a:r>
              <a:rPr lang="pt-BR" sz="3200" dirty="0" smtClean="0">
                <a:latin typeface="Bookman Old Style" panose="02050604050505020204" pitchFamily="18" charset="0"/>
              </a:rPr>
              <a:t> Clemente    Raymundo Sauthier </a:t>
            </a:r>
            <a:r>
              <a:rPr lang="pt-BR" sz="3200" dirty="0">
                <a:latin typeface="Bookman Old Style" panose="02050604050505020204" pitchFamily="18" charset="0"/>
              </a:rPr>
              <a:t>e </a:t>
            </a:r>
            <a:r>
              <a:rPr lang="pt-BR" sz="3200" dirty="0" smtClean="0">
                <a:latin typeface="Bookman Old Style" panose="02050604050505020204" pitchFamily="18" charset="0"/>
              </a:rPr>
              <a:t>Luiza Serafina Gedoz</a:t>
            </a:r>
            <a:endParaRPr lang="pt-BR" sz="3200" dirty="0">
              <a:latin typeface="Bookman Old Style" panose="02050604050505020204" pitchFamily="18" charset="0"/>
            </a:endParaRPr>
          </a:p>
          <a:p>
            <a:pPr>
              <a:lnSpc>
                <a:spcPct val="90000"/>
              </a:lnSpc>
            </a:pPr>
            <a:endParaRPr lang="pt-BR" sz="1000" dirty="0">
              <a:latin typeface="Bookman Old Style" panose="02050604050505020204" pitchFamily="18" charset="0"/>
            </a:endParaRPr>
          </a:p>
          <a:p>
            <a:pPr algn="ctr">
              <a:lnSpc>
                <a:spcPct val="90000"/>
              </a:lnSpc>
            </a:pPr>
            <a:r>
              <a:rPr lang="pt-BR" sz="3200" i="1" dirty="0" smtClean="0">
                <a:latin typeface="Bookman Old Style" panose="02050604050505020204" pitchFamily="18" charset="0"/>
              </a:rPr>
              <a:t>Local</a:t>
            </a:r>
            <a:r>
              <a:rPr lang="pt-BR" sz="3200" i="1" dirty="0">
                <a:latin typeface="Bookman Old Style" panose="02050604050505020204" pitchFamily="18" charset="0"/>
              </a:rPr>
              <a:t>:</a:t>
            </a:r>
            <a:r>
              <a:rPr lang="pt-BR" sz="3200" dirty="0">
                <a:latin typeface="Bookman Old Style" panose="02050604050505020204" pitchFamily="18" charset="0"/>
              </a:rPr>
              <a:t> Capela São João </a:t>
            </a:r>
            <a:r>
              <a:rPr lang="pt-BR" sz="3200" dirty="0" smtClean="0">
                <a:latin typeface="Bookman Old Style" panose="02050604050505020204" pitchFamily="18" charset="0"/>
              </a:rPr>
              <a:t>  Nepomuceno </a:t>
            </a:r>
            <a:r>
              <a:rPr lang="pt-BR" sz="3200" dirty="0">
                <a:latin typeface="Bookman Old Style" panose="02050604050505020204" pitchFamily="18" charset="0"/>
              </a:rPr>
              <a:t>de Santa Luiza, Carlos Barbosa, </a:t>
            </a:r>
            <a:r>
              <a:rPr lang="pt-BR" sz="3200" dirty="0" smtClean="0">
                <a:latin typeface="Bookman Old Style" panose="02050604050505020204" pitchFamily="18" charset="0"/>
              </a:rPr>
              <a:t>RS</a:t>
            </a:r>
            <a:endParaRPr lang="pt-BR" sz="2000" dirty="0">
              <a:solidFill>
                <a:schemeClr val="accent2"/>
              </a:solidFill>
              <a:latin typeface="Bookman Old Style" panose="02050604050505020204" pitchFamily="18" charset="0"/>
            </a:endParaRPr>
          </a:p>
        </p:txBody>
      </p:sp>
    </p:spTree>
    <p:extLst>
      <p:ext uri="{BB962C8B-B14F-4D97-AF65-F5344CB8AC3E}">
        <p14:creationId xmlns:p14="http://schemas.microsoft.com/office/powerpoint/2010/main" val="8668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970" y="1514779"/>
            <a:ext cx="7917556" cy="5201675"/>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86539" y="48126"/>
            <a:ext cx="8251610" cy="1061829"/>
          </a:xfrm>
          <a:prstGeom prst="rect">
            <a:avLst/>
          </a:prstGeom>
          <a:noFill/>
        </p:spPr>
        <p:txBody>
          <a:bodyPr wrap="square" rtlCol="0">
            <a:spAutoFit/>
          </a:bodyPr>
          <a:lstStyle/>
          <a:p>
            <a:pPr lvl="0" algn="ctr">
              <a:lnSpc>
                <a:spcPct val="90000"/>
              </a:lnSpc>
            </a:pPr>
            <a:r>
              <a:rPr lang="pt-BR" sz="3500" b="1" dirty="0">
                <a:solidFill>
                  <a:prstClr val="black"/>
                </a:solidFill>
              </a:rPr>
              <a:t>Casamento de Genoveva Rosa Sauthier </a:t>
            </a:r>
            <a:r>
              <a:rPr lang="pt-BR" sz="3500" b="1" dirty="0" smtClean="0">
                <a:solidFill>
                  <a:prstClr val="black"/>
                </a:solidFill>
              </a:rPr>
              <a:t>e Oreste Feltrim</a:t>
            </a:r>
            <a:endParaRPr lang="pt-BR" sz="2000" dirty="0">
              <a:solidFill>
                <a:schemeClr val="accent2"/>
              </a:solidFill>
            </a:endParaRPr>
          </a:p>
        </p:txBody>
      </p:sp>
      <p:sp>
        <p:nvSpPr>
          <p:cNvPr id="4" name="CaixaDeTexto 3"/>
          <p:cNvSpPr txBox="1"/>
          <p:nvPr/>
        </p:nvSpPr>
        <p:spPr>
          <a:xfrm>
            <a:off x="8614611" y="579040"/>
            <a:ext cx="3577389" cy="6020110"/>
          </a:xfrm>
          <a:prstGeom prst="rect">
            <a:avLst/>
          </a:prstGeom>
          <a:noFill/>
        </p:spPr>
        <p:txBody>
          <a:bodyPr wrap="square" rtlCol="0">
            <a:spAutoFit/>
          </a:bodyPr>
          <a:lstStyle/>
          <a:p>
            <a:pPr>
              <a:lnSpc>
                <a:spcPct val="90000"/>
              </a:lnSpc>
            </a:pPr>
            <a:r>
              <a:rPr lang="pt-BR" sz="2400" dirty="0" smtClean="0">
                <a:latin typeface="Bookman Old Style" panose="02050604050505020204" pitchFamily="18" charset="0"/>
              </a:rPr>
              <a:t>Clotilde Terezinha</a:t>
            </a:r>
          </a:p>
          <a:p>
            <a:pPr algn="ctr">
              <a:lnSpc>
                <a:spcPct val="90000"/>
              </a:lnSpc>
            </a:pPr>
            <a:r>
              <a:rPr lang="pt-BR" sz="2400" dirty="0" smtClean="0">
                <a:latin typeface="Bookman Old Style" panose="02050604050505020204" pitchFamily="18" charset="0"/>
              </a:rPr>
              <a:t>  Sauthier Hartmann</a:t>
            </a:r>
          </a:p>
          <a:p>
            <a:pPr>
              <a:lnSpc>
                <a:spcPct val="90000"/>
              </a:lnSpc>
            </a:pPr>
            <a:r>
              <a:rPr lang="pt-BR" sz="2400" dirty="0" smtClean="0">
                <a:latin typeface="Bookman Old Style" panose="02050604050505020204" pitchFamily="18" charset="0"/>
              </a:rPr>
              <a:t>Jaime José Hartmann</a:t>
            </a:r>
          </a:p>
          <a:p>
            <a:pPr algn="ctr">
              <a:lnSpc>
                <a:spcPct val="90000"/>
              </a:lnSpc>
            </a:pPr>
            <a:r>
              <a:rPr lang="pt-BR" sz="2400" dirty="0" smtClean="0">
                <a:latin typeface="Bookman Old Style" panose="02050604050505020204" pitchFamily="18" charset="0"/>
              </a:rPr>
              <a:t> (no colo)</a:t>
            </a:r>
          </a:p>
          <a:p>
            <a:pPr algn="ctr">
              <a:lnSpc>
                <a:spcPct val="90000"/>
              </a:lnSpc>
            </a:pPr>
            <a:r>
              <a:rPr lang="pt-BR" sz="2400" dirty="0" smtClean="0">
                <a:latin typeface="Bookman Old Style" panose="02050604050505020204" pitchFamily="18" charset="0"/>
              </a:rPr>
              <a:t>Elaine Gema </a:t>
            </a:r>
            <a:r>
              <a:rPr lang="pt-BR" sz="2400" dirty="0" err="1" smtClean="0">
                <a:latin typeface="Bookman Old Style" panose="02050604050505020204" pitchFamily="18" charset="0"/>
              </a:rPr>
              <a:t>Sauthier</a:t>
            </a:r>
            <a:r>
              <a:rPr lang="pt-BR" sz="2400" dirty="0" smtClean="0">
                <a:latin typeface="Bookman Old Style" panose="02050604050505020204" pitchFamily="18" charset="0"/>
              </a:rPr>
              <a:t> </a:t>
            </a:r>
            <a:r>
              <a:rPr lang="pt-BR" sz="2400" dirty="0" err="1" smtClean="0">
                <a:latin typeface="Bookman Old Style" panose="02050604050505020204" pitchFamily="18" charset="0"/>
              </a:rPr>
              <a:t>Sartor</a:t>
            </a:r>
            <a:endParaRPr lang="pt-BR" sz="2400" dirty="0" smtClean="0">
              <a:latin typeface="Bookman Old Style" panose="02050604050505020204" pitchFamily="18" charset="0"/>
            </a:endParaRPr>
          </a:p>
          <a:p>
            <a:pPr>
              <a:lnSpc>
                <a:spcPct val="90000"/>
              </a:lnSpc>
            </a:pPr>
            <a:r>
              <a:rPr lang="pt-BR" sz="2400" dirty="0" smtClean="0">
                <a:latin typeface="Bookman Old Style" panose="02050604050505020204" pitchFamily="18" charset="0"/>
              </a:rPr>
              <a:t>Luiza Serafina</a:t>
            </a:r>
          </a:p>
          <a:p>
            <a:pPr algn="ctr">
              <a:lnSpc>
                <a:spcPct val="90000"/>
              </a:lnSpc>
            </a:pPr>
            <a:r>
              <a:rPr lang="pt-BR" sz="2400" dirty="0" smtClean="0">
                <a:latin typeface="Bookman Old Style" panose="02050604050505020204" pitchFamily="18" charset="0"/>
              </a:rPr>
              <a:t>       Gedoz Sauthier</a:t>
            </a:r>
          </a:p>
          <a:p>
            <a:pPr>
              <a:lnSpc>
                <a:spcPct val="90000"/>
              </a:lnSpc>
            </a:pPr>
            <a:r>
              <a:rPr lang="pt-BR" sz="2400" b="1" dirty="0" smtClean="0">
                <a:latin typeface="Bookman Old Style" panose="02050604050505020204" pitchFamily="18" charset="0"/>
              </a:rPr>
              <a:t>Oreste Feltrim</a:t>
            </a:r>
            <a:endParaRPr lang="pt-BR" sz="2400" b="1" dirty="0">
              <a:latin typeface="Bookman Old Style" panose="02050604050505020204" pitchFamily="18" charset="0"/>
            </a:endParaRPr>
          </a:p>
          <a:p>
            <a:pPr>
              <a:lnSpc>
                <a:spcPct val="90000"/>
              </a:lnSpc>
            </a:pPr>
            <a:r>
              <a:rPr lang="pt-BR" sz="2400" b="1" dirty="0" smtClean="0">
                <a:latin typeface="Bookman Old Style" panose="02050604050505020204" pitchFamily="18" charset="0"/>
              </a:rPr>
              <a:t>Genoveva Rosa </a:t>
            </a:r>
          </a:p>
          <a:p>
            <a:pPr algn="ctr">
              <a:lnSpc>
                <a:spcPct val="90000"/>
              </a:lnSpc>
            </a:pPr>
            <a:r>
              <a:rPr lang="pt-BR" sz="2400" b="1" dirty="0" smtClean="0">
                <a:latin typeface="Bookman Old Style" panose="02050604050505020204" pitchFamily="18" charset="0"/>
              </a:rPr>
              <a:t>Sauthier Feltrin</a:t>
            </a:r>
          </a:p>
          <a:p>
            <a:pPr>
              <a:lnSpc>
                <a:spcPct val="90000"/>
              </a:lnSpc>
            </a:pPr>
            <a:r>
              <a:rPr lang="pt-BR" sz="2400" dirty="0" smtClean="0">
                <a:latin typeface="Bookman Old Style" panose="02050604050505020204" pitchFamily="18" charset="0"/>
              </a:rPr>
              <a:t>Clemente Raymundo</a:t>
            </a:r>
          </a:p>
          <a:p>
            <a:pPr algn="ctr">
              <a:lnSpc>
                <a:spcPct val="90000"/>
              </a:lnSpc>
            </a:pPr>
            <a:r>
              <a:rPr lang="pt-BR" sz="2400" dirty="0" smtClean="0">
                <a:latin typeface="Bookman Old Style" panose="02050604050505020204" pitchFamily="18" charset="0"/>
              </a:rPr>
              <a:t>Sauthier</a:t>
            </a:r>
            <a:endParaRPr lang="pt-BR" sz="2400" dirty="0">
              <a:latin typeface="Bookman Old Style" panose="02050604050505020204" pitchFamily="18" charset="0"/>
            </a:endParaRPr>
          </a:p>
          <a:p>
            <a:pPr>
              <a:lnSpc>
                <a:spcPct val="90000"/>
              </a:lnSpc>
            </a:pPr>
            <a:r>
              <a:rPr lang="pt-BR" sz="2400" dirty="0" smtClean="0">
                <a:latin typeface="Bookman Old Style" panose="02050604050505020204" pitchFamily="18" charset="0"/>
              </a:rPr>
              <a:t>...............</a:t>
            </a:r>
          </a:p>
          <a:p>
            <a:pPr>
              <a:lnSpc>
                <a:spcPct val="90000"/>
              </a:lnSpc>
            </a:pPr>
            <a:endParaRPr lang="pt-BR" sz="2400" dirty="0" smtClean="0">
              <a:latin typeface="Bookman Old Style" panose="02050604050505020204" pitchFamily="18" charset="0"/>
            </a:endParaRPr>
          </a:p>
          <a:p>
            <a:pPr>
              <a:lnSpc>
                <a:spcPct val="90000"/>
              </a:lnSpc>
            </a:pPr>
            <a:r>
              <a:rPr lang="pt-BR" sz="2400" dirty="0" smtClean="0">
                <a:latin typeface="Bookman Old Style" panose="02050604050505020204" pitchFamily="18" charset="0"/>
              </a:rPr>
              <a:t>Pe</a:t>
            </a:r>
            <a:r>
              <a:rPr lang="pt-BR" sz="2400" dirty="0">
                <a:latin typeface="Bookman Old Style" panose="02050604050505020204" pitchFamily="18" charset="0"/>
              </a:rPr>
              <a:t>. </a:t>
            </a:r>
            <a:r>
              <a:rPr lang="pt-BR" sz="2400" dirty="0" smtClean="0">
                <a:latin typeface="Bookman Old Style" panose="02050604050505020204" pitchFamily="18" charset="0"/>
              </a:rPr>
              <a:t>Ademar Agostinho</a:t>
            </a:r>
          </a:p>
          <a:p>
            <a:pPr algn="ctr">
              <a:lnSpc>
                <a:spcPct val="90000"/>
              </a:lnSpc>
            </a:pPr>
            <a:r>
              <a:rPr lang="pt-BR" sz="2400" dirty="0" smtClean="0">
                <a:latin typeface="Bookman Old Style" panose="02050604050505020204" pitchFamily="18" charset="0"/>
              </a:rPr>
              <a:t> </a:t>
            </a:r>
            <a:r>
              <a:rPr lang="pt-BR" sz="2400" dirty="0">
                <a:latin typeface="Bookman Old Style" panose="02050604050505020204" pitchFamily="18" charset="0"/>
              </a:rPr>
              <a:t>Sauthier</a:t>
            </a:r>
          </a:p>
          <a:p>
            <a:pPr>
              <a:lnSpc>
                <a:spcPct val="90000"/>
              </a:lnSpc>
            </a:pPr>
            <a:endParaRPr lang="pt-BR" sz="2000" dirty="0">
              <a:solidFill>
                <a:schemeClr val="accent2"/>
              </a:solidFill>
            </a:endParaRPr>
          </a:p>
        </p:txBody>
      </p:sp>
    </p:spTree>
    <p:extLst>
      <p:ext uri="{BB962C8B-B14F-4D97-AF65-F5344CB8AC3E}">
        <p14:creationId xmlns:p14="http://schemas.microsoft.com/office/powerpoint/2010/main" val="35484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49947">
            <a:off x="108767" y="790208"/>
            <a:ext cx="3978079" cy="5917598"/>
          </a:xfrm>
          <a:prstGeom prst="ellipse">
            <a:avLst/>
          </a:prstGeom>
          <a:ln w="190500" cap="rnd">
            <a:solidFill>
              <a:schemeClr val="accent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4616" y="1918450"/>
            <a:ext cx="7353801" cy="4650760"/>
          </a:xfrm>
          <a:prstGeom prst="rect">
            <a:avLst/>
          </a:prstGeom>
          <a:ln w="228600" cap="sq" cmpd="thickThin">
            <a:solidFill>
              <a:schemeClr val="accent2"/>
            </a:solidFill>
            <a:prstDash val="solid"/>
            <a:miter lim="800000"/>
          </a:ln>
          <a:effectLst>
            <a:innerShdw blurRad="76200">
              <a:srgbClr val="000000"/>
            </a:innerShdw>
          </a:effectLst>
        </p:spPr>
      </p:pic>
      <p:sp>
        <p:nvSpPr>
          <p:cNvPr id="4" name="CaixaDeTexto 3"/>
          <p:cNvSpPr txBox="1"/>
          <p:nvPr/>
        </p:nvSpPr>
        <p:spPr>
          <a:xfrm>
            <a:off x="462823" y="160421"/>
            <a:ext cx="11454403" cy="1726627"/>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Clotilde Terezinha Sauthier </a:t>
            </a:r>
            <a:endParaRPr lang="pt-BR" sz="3400" b="1" dirty="0">
              <a:solidFill>
                <a:prstClr val="black"/>
              </a:solidFill>
            </a:endParaRPr>
          </a:p>
          <a:p>
            <a:pPr lvl="0" algn="ctr">
              <a:lnSpc>
                <a:spcPct val="90000"/>
              </a:lnSpc>
            </a:pPr>
            <a:r>
              <a:rPr lang="pt-BR" sz="3400" b="1" dirty="0" smtClean="0">
                <a:solidFill>
                  <a:prstClr val="black"/>
                </a:solidFill>
              </a:rPr>
              <a:t>e José Geraldo Hartmann</a:t>
            </a:r>
          </a:p>
          <a:p>
            <a:pPr lvl="0" algn="ctr">
              <a:lnSpc>
                <a:spcPct val="90000"/>
              </a:lnSpc>
            </a:pPr>
            <a:r>
              <a:rPr lang="pt-BR" sz="2800" dirty="0" smtClean="0">
                <a:solidFill>
                  <a:prstClr val="black"/>
                </a:solidFill>
                <a:latin typeface="Bookman Old Style" panose="02050604050505020204" pitchFamily="18" charset="0"/>
              </a:rPr>
              <a:t>                     </a:t>
            </a:r>
            <a:r>
              <a:rPr lang="pt-BR" sz="3000" dirty="0" smtClean="0">
                <a:solidFill>
                  <a:prstClr val="black"/>
                </a:solidFill>
                <a:latin typeface="Bookman Old Style" panose="02050604050505020204" pitchFamily="18" charset="0"/>
              </a:rPr>
              <a:t>Celebrante: Pe. Ademar Agostinho Sauthier</a:t>
            </a:r>
            <a:endParaRPr lang="pt-BR" sz="3000" dirty="0">
              <a:solidFill>
                <a:prstClr val="black"/>
              </a:solidFill>
              <a:latin typeface="Bookman Old Style" panose="02050604050505020204" pitchFamily="18" charset="0"/>
            </a:endParaRPr>
          </a:p>
          <a:p>
            <a:pPr>
              <a:lnSpc>
                <a:spcPct val="90000"/>
              </a:lnSpc>
            </a:pPr>
            <a:endParaRPr lang="pt-BR" sz="2000" dirty="0">
              <a:solidFill>
                <a:schemeClr val="accent2"/>
              </a:solidFill>
            </a:endParaRPr>
          </a:p>
        </p:txBody>
      </p:sp>
    </p:spTree>
    <p:extLst>
      <p:ext uri="{BB962C8B-B14F-4D97-AF65-F5344CB8AC3E}">
        <p14:creationId xmlns:p14="http://schemas.microsoft.com/office/powerpoint/2010/main" val="299648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354" y="1639105"/>
            <a:ext cx="6662798" cy="4949300"/>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20780" y="176463"/>
            <a:ext cx="11618294" cy="1311128"/>
          </a:xfrm>
          <a:prstGeom prst="rect">
            <a:avLst/>
          </a:prstGeom>
          <a:noFill/>
        </p:spPr>
        <p:txBody>
          <a:bodyPr wrap="square" rtlCol="0">
            <a:spAutoFit/>
          </a:bodyPr>
          <a:lstStyle/>
          <a:p>
            <a:pPr lvl="0" algn="ctr">
              <a:lnSpc>
                <a:spcPct val="90000"/>
              </a:lnSpc>
            </a:pPr>
            <a:r>
              <a:rPr lang="pt-BR" sz="3400" b="1" dirty="0">
                <a:solidFill>
                  <a:prstClr val="black"/>
                </a:solidFill>
              </a:rPr>
              <a:t>Casamento de Sauthier </a:t>
            </a:r>
          </a:p>
          <a:p>
            <a:pPr lvl="0" algn="ctr">
              <a:lnSpc>
                <a:spcPct val="90000"/>
              </a:lnSpc>
            </a:pPr>
            <a:r>
              <a:rPr lang="pt-BR" sz="3400" b="1" dirty="0">
                <a:solidFill>
                  <a:prstClr val="black"/>
                </a:solidFill>
              </a:rPr>
              <a:t>e</a:t>
            </a:r>
          </a:p>
          <a:p>
            <a:pPr>
              <a:lnSpc>
                <a:spcPct val="90000"/>
              </a:lnSpc>
            </a:pPr>
            <a:endParaRPr lang="pt-BR" sz="2000" dirty="0">
              <a:solidFill>
                <a:schemeClr val="accent2"/>
              </a:solidFill>
            </a:endParaRPr>
          </a:p>
        </p:txBody>
      </p:sp>
    </p:spTree>
    <p:extLst>
      <p:ext uri="{BB962C8B-B14F-4D97-AF65-F5344CB8AC3E}">
        <p14:creationId xmlns:p14="http://schemas.microsoft.com/office/powerpoint/2010/main" val="168068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930" y="1521076"/>
            <a:ext cx="7459505" cy="5062297"/>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303931" y="224589"/>
            <a:ext cx="11278470" cy="1034129"/>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Bertrand Gay-Crosier   </a:t>
            </a:r>
            <a:endParaRPr lang="pt-BR" sz="3400" b="1" dirty="0">
              <a:solidFill>
                <a:prstClr val="black"/>
              </a:solidFill>
            </a:endParaRPr>
          </a:p>
          <a:p>
            <a:pPr lvl="0" algn="ctr">
              <a:lnSpc>
                <a:spcPct val="90000"/>
              </a:lnSpc>
            </a:pPr>
            <a:r>
              <a:rPr lang="pt-BR" sz="3400" b="1" dirty="0" smtClean="0">
                <a:solidFill>
                  <a:prstClr val="black"/>
                </a:solidFill>
              </a:rPr>
              <a:t>e</a:t>
            </a:r>
            <a:endParaRPr lang="pt-BR" sz="2000" dirty="0">
              <a:solidFill>
                <a:schemeClr val="accent2"/>
              </a:solidFill>
            </a:endParaRPr>
          </a:p>
        </p:txBody>
      </p:sp>
      <p:sp>
        <p:nvSpPr>
          <p:cNvPr id="4" name="CaixaDeTexto 3"/>
          <p:cNvSpPr txBox="1"/>
          <p:nvPr/>
        </p:nvSpPr>
        <p:spPr>
          <a:xfrm>
            <a:off x="8085221" y="1652337"/>
            <a:ext cx="3721768" cy="5050613"/>
          </a:xfrm>
          <a:prstGeom prst="rect">
            <a:avLst/>
          </a:prstGeom>
          <a:noFill/>
        </p:spPr>
        <p:txBody>
          <a:bodyPr wrap="square" rtlCol="0">
            <a:spAutoFit/>
          </a:bodyPr>
          <a:lstStyle/>
          <a:p>
            <a:pPr lvl="0">
              <a:lnSpc>
                <a:spcPct val="90000"/>
              </a:lnSpc>
            </a:pPr>
            <a:r>
              <a:rPr lang="pt-BR" sz="2800" i="1" dirty="0">
                <a:solidFill>
                  <a:prstClr val="black"/>
                </a:solidFill>
              </a:rPr>
              <a:t>Data: </a:t>
            </a:r>
            <a:r>
              <a:rPr lang="pt-BR" sz="2800" dirty="0" smtClean="0">
                <a:solidFill>
                  <a:prstClr val="black"/>
                </a:solidFill>
              </a:rPr>
              <a:t>00.00.0000</a:t>
            </a:r>
            <a:endParaRPr lang="pt-BR" sz="2800" dirty="0">
              <a:solidFill>
                <a:prstClr val="black"/>
              </a:solidFill>
            </a:endParaRPr>
          </a:p>
          <a:p>
            <a:pPr lvl="0">
              <a:lnSpc>
                <a:spcPct val="90000"/>
              </a:lnSpc>
            </a:pPr>
            <a:endParaRPr lang="pt-BR" sz="1000" dirty="0">
              <a:solidFill>
                <a:prstClr val="black"/>
              </a:solidFill>
            </a:endParaRPr>
          </a:p>
          <a:p>
            <a:pPr lvl="0" algn="ctr">
              <a:lnSpc>
                <a:spcPct val="90000"/>
              </a:lnSpc>
            </a:pPr>
            <a:r>
              <a:rPr lang="pt-BR" sz="2800" i="1" dirty="0">
                <a:solidFill>
                  <a:prstClr val="black"/>
                </a:solidFill>
              </a:rPr>
              <a:t>Celebrante: </a:t>
            </a:r>
            <a:r>
              <a:rPr lang="pt-BR" sz="2800" dirty="0">
                <a:solidFill>
                  <a:prstClr val="black"/>
                </a:solidFill>
              </a:rPr>
              <a:t>Pe. Ademar Agostinho Sauthier</a:t>
            </a:r>
          </a:p>
          <a:p>
            <a:pPr lvl="0" algn="ctr">
              <a:lnSpc>
                <a:spcPct val="90000"/>
              </a:lnSpc>
            </a:pPr>
            <a:endParaRPr lang="pt-BR" sz="1000" dirty="0">
              <a:solidFill>
                <a:prstClr val="black"/>
              </a:solidFill>
            </a:endParaRPr>
          </a:p>
          <a:p>
            <a:pPr lvl="0" algn="ctr">
              <a:lnSpc>
                <a:spcPct val="90000"/>
              </a:lnSpc>
            </a:pPr>
            <a:r>
              <a:rPr lang="pt-BR" sz="2800" i="1" dirty="0">
                <a:solidFill>
                  <a:prstClr val="black"/>
                </a:solidFill>
              </a:rPr>
              <a:t>Pais do </a:t>
            </a:r>
            <a:r>
              <a:rPr lang="pt-BR" sz="2800" i="1" dirty="0" smtClean="0">
                <a:solidFill>
                  <a:prstClr val="black"/>
                </a:solidFill>
              </a:rPr>
              <a:t>noivo:</a:t>
            </a:r>
            <a:r>
              <a:rPr lang="pt-BR" sz="2800" dirty="0" smtClean="0">
                <a:solidFill>
                  <a:prstClr val="black"/>
                </a:solidFill>
              </a:rPr>
              <a:t> Roland Gay-Crosier e </a:t>
            </a:r>
          </a:p>
          <a:p>
            <a:pPr lvl="0" algn="ctr">
              <a:lnSpc>
                <a:spcPct val="90000"/>
              </a:lnSpc>
            </a:pPr>
            <a:r>
              <a:rPr lang="pt-BR" sz="2800" dirty="0" smtClean="0"/>
              <a:t>Eliane Cretton</a:t>
            </a:r>
            <a:endParaRPr lang="pt-BR" sz="1000" dirty="0">
              <a:solidFill>
                <a:prstClr val="black"/>
              </a:solidFill>
            </a:endParaRPr>
          </a:p>
          <a:p>
            <a:pPr lvl="0">
              <a:lnSpc>
                <a:spcPct val="90000"/>
              </a:lnSpc>
            </a:pPr>
            <a:endParaRPr lang="pt-BR" sz="1000" i="1" dirty="0">
              <a:solidFill>
                <a:prstClr val="black"/>
              </a:solidFill>
            </a:endParaRPr>
          </a:p>
          <a:p>
            <a:pPr lvl="0">
              <a:lnSpc>
                <a:spcPct val="90000"/>
              </a:lnSpc>
            </a:pPr>
            <a:r>
              <a:rPr lang="pt-BR" sz="2800" i="1" dirty="0">
                <a:solidFill>
                  <a:prstClr val="black"/>
                </a:solidFill>
              </a:rPr>
              <a:t>Local:</a:t>
            </a:r>
            <a:r>
              <a:rPr lang="pt-BR" sz="2800" dirty="0">
                <a:solidFill>
                  <a:prstClr val="black"/>
                </a:solidFill>
              </a:rPr>
              <a:t> </a:t>
            </a:r>
            <a:r>
              <a:rPr lang="pt-BR" sz="2800" dirty="0" smtClean="0">
                <a:solidFill>
                  <a:prstClr val="black"/>
                </a:solidFill>
              </a:rPr>
              <a:t>Capela</a:t>
            </a:r>
          </a:p>
          <a:p>
            <a:pPr lvl="0">
              <a:lnSpc>
                <a:spcPct val="90000"/>
              </a:lnSpc>
            </a:pPr>
            <a:endParaRPr lang="pt-BR" sz="2800" dirty="0">
              <a:solidFill>
                <a:prstClr val="black"/>
              </a:solidFill>
            </a:endParaRPr>
          </a:p>
          <a:p>
            <a:pPr lvl="0">
              <a:lnSpc>
                <a:spcPct val="90000"/>
              </a:lnSpc>
            </a:pPr>
            <a:endParaRPr lang="pt-BR" sz="1000" dirty="0" smtClean="0">
              <a:solidFill>
                <a:prstClr val="black"/>
              </a:solidFill>
            </a:endParaRPr>
          </a:p>
          <a:p>
            <a:pPr lvl="0" algn="ctr">
              <a:lnSpc>
                <a:spcPct val="90000"/>
              </a:lnSpc>
            </a:pPr>
            <a:r>
              <a:rPr lang="pt-BR" sz="2800" dirty="0" smtClean="0">
                <a:solidFill>
                  <a:prstClr val="black"/>
                </a:solidFill>
              </a:rPr>
              <a:t>Ao lado dos noivos Roland e Eliane</a:t>
            </a:r>
            <a:endParaRPr lang="pt-BR" sz="2000" dirty="0">
              <a:solidFill>
                <a:schemeClr val="accent2"/>
              </a:solidFill>
            </a:endParaRPr>
          </a:p>
        </p:txBody>
      </p:sp>
    </p:spTree>
    <p:extLst>
      <p:ext uri="{BB962C8B-B14F-4D97-AF65-F5344CB8AC3E}">
        <p14:creationId xmlns:p14="http://schemas.microsoft.com/office/powerpoint/2010/main" val="121888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815" y="1379669"/>
            <a:ext cx="7190679" cy="5206321"/>
          </a:xfrm>
          <a:prstGeom prst="rect">
            <a:avLst/>
          </a:prstGeom>
          <a:ln w="228600" cap="sq" cmpd="thickThin">
            <a:solidFill>
              <a:schemeClr val="accent2"/>
            </a:solidFill>
            <a:prstDash val="solid"/>
            <a:miter lim="800000"/>
          </a:ln>
          <a:effectLst>
            <a:innerShdw blurRad="76200">
              <a:srgbClr val="000000"/>
            </a:innerShdw>
          </a:effectLst>
        </p:spPr>
      </p:pic>
      <p:sp>
        <p:nvSpPr>
          <p:cNvPr id="6" name="CaixaDeTexto 5"/>
          <p:cNvSpPr txBox="1"/>
          <p:nvPr/>
        </p:nvSpPr>
        <p:spPr>
          <a:xfrm>
            <a:off x="142454" y="144379"/>
            <a:ext cx="11792872" cy="1034129"/>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Leoci José Haefliger</a:t>
            </a:r>
          </a:p>
          <a:p>
            <a:pPr lvl="0" algn="ctr">
              <a:lnSpc>
                <a:spcPct val="90000"/>
              </a:lnSpc>
            </a:pPr>
            <a:r>
              <a:rPr lang="pt-BR" sz="3400" b="1" dirty="0" smtClean="0">
                <a:solidFill>
                  <a:prstClr val="black"/>
                </a:solidFill>
              </a:rPr>
              <a:t>e Geni Inês Sauthier</a:t>
            </a:r>
            <a:endParaRPr lang="pt-BR" sz="2000" dirty="0">
              <a:solidFill>
                <a:schemeClr val="accent2"/>
              </a:solidFill>
            </a:endParaRPr>
          </a:p>
        </p:txBody>
      </p:sp>
      <p:sp>
        <p:nvSpPr>
          <p:cNvPr id="7" name="CaixaDeTexto 6"/>
          <p:cNvSpPr txBox="1"/>
          <p:nvPr/>
        </p:nvSpPr>
        <p:spPr>
          <a:xfrm>
            <a:off x="7940842" y="1178508"/>
            <a:ext cx="3994484" cy="3388620"/>
          </a:xfrm>
          <a:prstGeom prst="rect">
            <a:avLst/>
          </a:prstGeom>
          <a:noFill/>
        </p:spPr>
        <p:txBody>
          <a:bodyPr wrap="square" rtlCol="0">
            <a:spAutoFit/>
          </a:bodyPr>
          <a:lstStyle/>
          <a:p>
            <a:pPr>
              <a:lnSpc>
                <a:spcPct val="90000"/>
              </a:lnSpc>
            </a:pPr>
            <a:r>
              <a:rPr lang="pt-BR" sz="2600" dirty="0" smtClean="0"/>
              <a:t>Data: </a:t>
            </a:r>
            <a:r>
              <a:rPr lang="pt-BR" sz="2600" dirty="0" smtClean="0">
                <a:latin typeface="Bookman Old Style" panose="02050604050505020204" pitchFamily="18" charset="0"/>
              </a:rPr>
              <a:t>31.08.1985</a:t>
            </a:r>
          </a:p>
          <a:p>
            <a:pPr>
              <a:lnSpc>
                <a:spcPct val="90000"/>
              </a:lnSpc>
            </a:pPr>
            <a:endParaRPr lang="pt-BR" sz="1000" dirty="0" smtClean="0"/>
          </a:p>
          <a:p>
            <a:pPr>
              <a:lnSpc>
                <a:spcPct val="90000"/>
              </a:lnSpc>
            </a:pPr>
            <a:r>
              <a:rPr lang="pt-BR" sz="2600" i="1" dirty="0" smtClean="0"/>
              <a:t>Pais do noivo:</a:t>
            </a:r>
            <a:r>
              <a:rPr lang="pt-BR" sz="2600" dirty="0" smtClean="0"/>
              <a:t> </a:t>
            </a:r>
          </a:p>
          <a:p>
            <a:pPr algn="ctr">
              <a:lnSpc>
                <a:spcPct val="90000"/>
              </a:lnSpc>
            </a:pPr>
            <a:r>
              <a:rPr lang="pt-BR" sz="2600" dirty="0" smtClean="0"/>
              <a:t>Adolfo Haefliger e </a:t>
            </a:r>
            <a:r>
              <a:rPr lang="pt-BR" sz="2600" dirty="0"/>
              <a:t>Elisabeta Luiza </a:t>
            </a:r>
            <a:r>
              <a:rPr lang="pt-BR" sz="2600" dirty="0" smtClean="0"/>
              <a:t>Haas</a:t>
            </a:r>
          </a:p>
          <a:p>
            <a:pPr algn="ctr">
              <a:lnSpc>
                <a:spcPct val="90000"/>
              </a:lnSpc>
            </a:pPr>
            <a:endParaRPr lang="pt-BR" sz="1000" dirty="0" smtClean="0"/>
          </a:p>
          <a:p>
            <a:pPr>
              <a:lnSpc>
                <a:spcPct val="90000"/>
              </a:lnSpc>
            </a:pPr>
            <a:r>
              <a:rPr lang="pt-BR" sz="2600" i="1" dirty="0" smtClean="0"/>
              <a:t>Pais </a:t>
            </a:r>
            <a:r>
              <a:rPr lang="pt-BR" sz="2600" i="1" dirty="0"/>
              <a:t>da noiva: </a:t>
            </a:r>
            <a:endParaRPr lang="pt-BR" sz="2600" i="1" dirty="0" smtClean="0"/>
          </a:p>
          <a:p>
            <a:pPr algn="ctr">
              <a:lnSpc>
                <a:spcPct val="90000"/>
              </a:lnSpc>
            </a:pPr>
            <a:r>
              <a:rPr lang="pt-BR" sz="2600" dirty="0" smtClean="0"/>
              <a:t>Armando </a:t>
            </a:r>
            <a:r>
              <a:rPr lang="pt-BR" sz="2600" dirty="0"/>
              <a:t>Gastão Sauthier </a:t>
            </a:r>
            <a:r>
              <a:rPr lang="pt-BR" sz="2600" dirty="0" smtClean="0"/>
              <a:t>e Rosa </a:t>
            </a:r>
            <a:r>
              <a:rPr lang="pt-BR" sz="2600" dirty="0"/>
              <a:t>Malvina </a:t>
            </a:r>
            <a:r>
              <a:rPr lang="pt-BR" sz="2600" dirty="0" smtClean="0"/>
              <a:t>Werner</a:t>
            </a:r>
          </a:p>
          <a:p>
            <a:pPr algn="ctr">
              <a:lnSpc>
                <a:spcPct val="90000"/>
              </a:lnSpc>
            </a:pPr>
            <a:endParaRPr lang="pt-BR" sz="1000" dirty="0"/>
          </a:p>
          <a:p>
            <a:pPr>
              <a:lnSpc>
                <a:spcPct val="90000"/>
              </a:lnSpc>
            </a:pPr>
            <a:r>
              <a:rPr lang="pt-BR" sz="2600" i="1" dirty="0" smtClean="0"/>
              <a:t>Família da noiva:</a:t>
            </a:r>
            <a:r>
              <a:rPr lang="pt-BR" sz="2600" dirty="0" smtClean="0"/>
              <a:t> </a:t>
            </a:r>
            <a:endParaRPr lang="pt-BR" sz="2600" dirty="0"/>
          </a:p>
        </p:txBody>
      </p:sp>
    </p:spTree>
    <p:extLst>
      <p:ext uri="{BB962C8B-B14F-4D97-AF65-F5344CB8AC3E}">
        <p14:creationId xmlns:p14="http://schemas.microsoft.com/office/powerpoint/2010/main" val="200561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311" y="1496348"/>
            <a:ext cx="3588277" cy="5119606"/>
          </a:xfrm>
          <a:prstGeom prst="rect">
            <a:avLst/>
          </a:prstGeom>
          <a:ln w="228600" cap="sq" cmpd="thickThin">
            <a:solidFill>
              <a:schemeClr val="accent2"/>
            </a:solidFill>
            <a:prstDash val="solid"/>
            <a:miter lim="800000"/>
          </a:ln>
          <a:effectLst>
            <a:innerShdw blurRad="76200">
              <a:srgbClr val="000000"/>
            </a:innerShdw>
          </a:effectLst>
        </p:spPr>
      </p:pic>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0554" y="400733"/>
            <a:ext cx="3800162" cy="5264962"/>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228601" y="255162"/>
            <a:ext cx="6541167" cy="1034129"/>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Célia Libânia      e Melino Lourenço Dalcin</a:t>
            </a:r>
            <a:endParaRPr lang="pt-BR" sz="2000" dirty="0">
              <a:solidFill>
                <a:schemeClr val="accent2"/>
              </a:solidFill>
            </a:endParaRPr>
          </a:p>
        </p:txBody>
      </p:sp>
      <p:sp>
        <p:nvSpPr>
          <p:cNvPr id="4" name="CaixaDeTexto 3"/>
          <p:cNvSpPr txBox="1"/>
          <p:nvPr/>
        </p:nvSpPr>
        <p:spPr>
          <a:xfrm>
            <a:off x="6128084" y="5855368"/>
            <a:ext cx="5776096" cy="923330"/>
          </a:xfrm>
          <a:prstGeom prst="rect">
            <a:avLst/>
          </a:prstGeom>
          <a:noFill/>
        </p:spPr>
        <p:txBody>
          <a:bodyPr wrap="square" rtlCol="0">
            <a:spAutoFit/>
          </a:bodyPr>
          <a:lstStyle/>
          <a:p>
            <a:pPr lvl="0" algn="ctr">
              <a:lnSpc>
                <a:spcPct val="90000"/>
              </a:lnSpc>
            </a:pPr>
            <a:r>
              <a:rPr lang="pt-BR" sz="3000" b="1" dirty="0">
                <a:solidFill>
                  <a:prstClr val="black"/>
                </a:solidFill>
              </a:rPr>
              <a:t>Casamento de </a:t>
            </a:r>
            <a:r>
              <a:rPr lang="pt-BR" sz="3000" b="1" dirty="0" smtClean="0">
                <a:solidFill>
                  <a:prstClr val="black"/>
                </a:solidFill>
              </a:rPr>
              <a:t>Inês Josefina Sauthier e Hortêncio Dalcin</a:t>
            </a:r>
            <a:endParaRPr lang="pt-BR" sz="3000" dirty="0">
              <a:solidFill>
                <a:schemeClr val="accent2"/>
              </a:solidFill>
            </a:endParaRPr>
          </a:p>
        </p:txBody>
      </p:sp>
      <p:sp>
        <p:nvSpPr>
          <p:cNvPr id="6" name="CaixaDeTexto 5"/>
          <p:cNvSpPr txBox="1"/>
          <p:nvPr/>
        </p:nvSpPr>
        <p:spPr>
          <a:xfrm>
            <a:off x="11001188" y="400732"/>
            <a:ext cx="834190" cy="5133713"/>
          </a:xfrm>
          <a:prstGeom prst="rect">
            <a:avLst/>
          </a:prstGeom>
          <a:noFill/>
        </p:spPr>
        <p:txBody>
          <a:bodyPr wrap="square" rtlCol="0">
            <a:spAutoFit/>
          </a:bodyPr>
          <a:lstStyle/>
          <a:p>
            <a:pPr lvl="0" algn="ctr">
              <a:lnSpc>
                <a:spcPct val="90000"/>
              </a:lnSpc>
            </a:pPr>
            <a:r>
              <a:rPr lang="pt-BR" sz="3000" b="1" dirty="0" smtClean="0">
                <a:solidFill>
                  <a:prstClr val="black"/>
                </a:solidFill>
              </a:rPr>
              <a:t>cas</a:t>
            </a:r>
          </a:p>
          <a:p>
            <a:pPr lvl="0" algn="ctr">
              <a:lnSpc>
                <a:spcPct val="90000"/>
              </a:lnSpc>
            </a:pPr>
            <a:endParaRPr lang="pt-BR" sz="3000" b="1" dirty="0" smtClean="0">
              <a:solidFill>
                <a:prstClr val="black"/>
              </a:solidFill>
            </a:endParaRPr>
          </a:p>
          <a:p>
            <a:pPr lvl="0" algn="ctr">
              <a:lnSpc>
                <a:spcPct val="90000"/>
              </a:lnSpc>
            </a:pPr>
            <a:r>
              <a:rPr lang="pt-BR" sz="3000" b="1" dirty="0" smtClean="0">
                <a:solidFill>
                  <a:prstClr val="black"/>
                </a:solidFill>
              </a:rPr>
              <a:t>2</a:t>
            </a:r>
          </a:p>
          <a:p>
            <a:pPr lvl="0" algn="ctr">
              <a:lnSpc>
                <a:spcPct val="90000"/>
              </a:lnSpc>
            </a:pPr>
            <a:r>
              <a:rPr lang="pt-BR" sz="3000" b="1" dirty="0" smtClean="0">
                <a:solidFill>
                  <a:prstClr val="black"/>
                </a:solidFill>
              </a:rPr>
              <a:t>9 </a:t>
            </a:r>
          </a:p>
          <a:p>
            <a:pPr lvl="0" algn="ctr">
              <a:lnSpc>
                <a:spcPct val="90000"/>
              </a:lnSpc>
            </a:pPr>
            <a:endParaRPr lang="pt-BR" sz="3000" b="1" dirty="0">
              <a:solidFill>
                <a:prstClr val="black"/>
              </a:solidFill>
            </a:endParaRPr>
          </a:p>
          <a:p>
            <a:pPr lvl="0" algn="ctr">
              <a:lnSpc>
                <a:spcPct val="90000"/>
              </a:lnSpc>
            </a:pPr>
            <a:r>
              <a:rPr lang="pt-BR" sz="3000" b="1" dirty="0" smtClean="0">
                <a:solidFill>
                  <a:prstClr val="black"/>
                </a:solidFill>
              </a:rPr>
              <a:t>0</a:t>
            </a:r>
          </a:p>
          <a:p>
            <a:pPr lvl="0" algn="ctr">
              <a:lnSpc>
                <a:spcPct val="90000"/>
              </a:lnSpc>
            </a:pPr>
            <a:r>
              <a:rPr lang="pt-BR" sz="3000" b="1" dirty="0" smtClean="0">
                <a:solidFill>
                  <a:prstClr val="black"/>
                </a:solidFill>
              </a:rPr>
              <a:t>8</a:t>
            </a:r>
          </a:p>
          <a:p>
            <a:pPr lvl="0" algn="ctr">
              <a:lnSpc>
                <a:spcPct val="90000"/>
              </a:lnSpc>
            </a:pPr>
            <a:endParaRPr lang="pt-BR" sz="3000" b="1" dirty="0" smtClean="0">
              <a:solidFill>
                <a:prstClr val="black"/>
              </a:solidFill>
            </a:endParaRPr>
          </a:p>
          <a:p>
            <a:pPr lvl="0" algn="ctr">
              <a:lnSpc>
                <a:spcPct val="90000"/>
              </a:lnSpc>
            </a:pPr>
            <a:r>
              <a:rPr lang="pt-BR" sz="3000" b="1" dirty="0" smtClean="0">
                <a:solidFill>
                  <a:prstClr val="black"/>
                </a:solidFill>
              </a:rPr>
              <a:t>1</a:t>
            </a:r>
          </a:p>
          <a:p>
            <a:pPr lvl="0" algn="ctr">
              <a:lnSpc>
                <a:spcPct val="90000"/>
              </a:lnSpc>
            </a:pPr>
            <a:r>
              <a:rPr lang="pt-BR" sz="3000" b="1" dirty="0" smtClean="0">
                <a:solidFill>
                  <a:prstClr val="black"/>
                </a:solidFill>
              </a:rPr>
              <a:t>9</a:t>
            </a:r>
          </a:p>
          <a:p>
            <a:pPr lvl="0" algn="ctr">
              <a:lnSpc>
                <a:spcPct val="90000"/>
              </a:lnSpc>
            </a:pPr>
            <a:r>
              <a:rPr lang="pt-BR" sz="3000" b="1" dirty="0" smtClean="0">
                <a:solidFill>
                  <a:prstClr val="black"/>
                </a:solidFill>
              </a:rPr>
              <a:t>5</a:t>
            </a:r>
          </a:p>
          <a:p>
            <a:pPr lvl="0" algn="ctr">
              <a:lnSpc>
                <a:spcPct val="90000"/>
              </a:lnSpc>
            </a:pPr>
            <a:r>
              <a:rPr lang="pt-BR" sz="3000" b="1" dirty="0" smtClean="0">
                <a:solidFill>
                  <a:prstClr val="black"/>
                </a:solidFill>
              </a:rPr>
              <a:t>1</a:t>
            </a:r>
            <a:r>
              <a:rPr lang="pt-BR" sz="3400" b="1" dirty="0" smtClean="0">
                <a:solidFill>
                  <a:prstClr val="black"/>
                </a:solidFill>
              </a:rPr>
              <a:t> </a:t>
            </a:r>
            <a:endParaRPr lang="pt-BR" sz="2000" dirty="0">
              <a:solidFill>
                <a:schemeClr val="accent2"/>
              </a:solidFill>
            </a:endParaRPr>
          </a:p>
        </p:txBody>
      </p:sp>
      <p:sp>
        <p:nvSpPr>
          <p:cNvPr id="7" name="CaixaDeTexto 6"/>
          <p:cNvSpPr txBox="1"/>
          <p:nvPr/>
        </p:nvSpPr>
        <p:spPr>
          <a:xfrm>
            <a:off x="244618" y="1779687"/>
            <a:ext cx="870909" cy="5078313"/>
          </a:xfrm>
          <a:prstGeom prst="rect">
            <a:avLst/>
          </a:prstGeom>
          <a:noFill/>
        </p:spPr>
        <p:txBody>
          <a:bodyPr wrap="square" rtlCol="0">
            <a:spAutoFit/>
          </a:bodyPr>
          <a:lstStyle/>
          <a:p>
            <a:pPr lvl="0" algn="ctr">
              <a:lnSpc>
                <a:spcPct val="90000"/>
              </a:lnSpc>
            </a:pPr>
            <a:r>
              <a:rPr lang="pt-BR" sz="3000" b="1" dirty="0" smtClean="0">
                <a:solidFill>
                  <a:prstClr val="black"/>
                </a:solidFill>
              </a:rPr>
              <a:t>cas</a:t>
            </a:r>
          </a:p>
          <a:p>
            <a:pPr lvl="0" algn="ctr">
              <a:lnSpc>
                <a:spcPct val="90000"/>
              </a:lnSpc>
            </a:pPr>
            <a:endParaRPr lang="pt-BR" sz="3000" b="1" dirty="0" smtClean="0">
              <a:solidFill>
                <a:prstClr val="black"/>
              </a:solidFill>
            </a:endParaRPr>
          </a:p>
          <a:p>
            <a:pPr lvl="0" algn="ctr">
              <a:lnSpc>
                <a:spcPct val="90000"/>
              </a:lnSpc>
            </a:pPr>
            <a:r>
              <a:rPr lang="pt-BR" sz="3000" b="1" dirty="0" smtClean="0">
                <a:solidFill>
                  <a:prstClr val="black"/>
                </a:solidFill>
              </a:rPr>
              <a:t>0</a:t>
            </a:r>
            <a:endParaRPr lang="pt-BR" sz="3000" b="1" dirty="0">
              <a:solidFill>
                <a:prstClr val="black"/>
              </a:solidFill>
            </a:endParaRPr>
          </a:p>
          <a:p>
            <a:pPr lvl="0" algn="ctr">
              <a:lnSpc>
                <a:spcPct val="90000"/>
              </a:lnSpc>
            </a:pPr>
            <a:r>
              <a:rPr lang="pt-BR" sz="3000" b="1" dirty="0" smtClean="0">
                <a:solidFill>
                  <a:prstClr val="black"/>
                </a:solidFill>
              </a:rPr>
              <a:t>5 </a:t>
            </a:r>
            <a:endParaRPr lang="pt-BR" sz="3000" b="1" dirty="0">
              <a:solidFill>
                <a:prstClr val="black"/>
              </a:solidFill>
            </a:endParaRPr>
          </a:p>
          <a:p>
            <a:pPr lvl="0" algn="ctr">
              <a:lnSpc>
                <a:spcPct val="90000"/>
              </a:lnSpc>
            </a:pPr>
            <a:endParaRPr lang="pt-BR" sz="3000" b="1" dirty="0">
              <a:solidFill>
                <a:prstClr val="black"/>
              </a:solidFill>
            </a:endParaRPr>
          </a:p>
          <a:p>
            <a:pPr lvl="0" algn="ctr">
              <a:lnSpc>
                <a:spcPct val="90000"/>
              </a:lnSpc>
            </a:pPr>
            <a:r>
              <a:rPr lang="pt-BR" sz="3000" b="1" dirty="0">
                <a:solidFill>
                  <a:prstClr val="black"/>
                </a:solidFill>
              </a:rPr>
              <a:t>0</a:t>
            </a:r>
          </a:p>
          <a:p>
            <a:pPr lvl="0" algn="ctr">
              <a:lnSpc>
                <a:spcPct val="90000"/>
              </a:lnSpc>
            </a:pPr>
            <a:r>
              <a:rPr lang="pt-BR" sz="3000" b="1" dirty="0" smtClean="0">
                <a:solidFill>
                  <a:prstClr val="black"/>
                </a:solidFill>
              </a:rPr>
              <a:t>2</a:t>
            </a:r>
            <a:endParaRPr lang="pt-BR" sz="3000" b="1" dirty="0">
              <a:solidFill>
                <a:prstClr val="black"/>
              </a:solidFill>
            </a:endParaRPr>
          </a:p>
          <a:p>
            <a:pPr lvl="0" algn="ctr">
              <a:lnSpc>
                <a:spcPct val="90000"/>
              </a:lnSpc>
            </a:pPr>
            <a:endParaRPr lang="pt-BR" sz="3000" b="1" dirty="0">
              <a:solidFill>
                <a:prstClr val="black"/>
              </a:solidFill>
            </a:endParaRPr>
          </a:p>
          <a:p>
            <a:pPr lvl="0" algn="ctr">
              <a:lnSpc>
                <a:spcPct val="90000"/>
              </a:lnSpc>
            </a:pPr>
            <a:r>
              <a:rPr lang="pt-BR" sz="3000" b="1" dirty="0">
                <a:solidFill>
                  <a:prstClr val="black"/>
                </a:solidFill>
              </a:rPr>
              <a:t>1</a:t>
            </a:r>
          </a:p>
          <a:p>
            <a:pPr lvl="0" algn="ctr">
              <a:lnSpc>
                <a:spcPct val="90000"/>
              </a:lnSpc>
            </a:pPr>
            <a:r>
              <a:rPr lang="pt-BR" sz="3000" b="1" dirty="0">
                <a:solidFill>
                  <a:prstClr val="black"/>
                </a:solidFill>
              </a:rPr>
              <a:t>9</a:t>
            </a:r>
          </a:p>
          <a:p>
            <a:pPr lvl="0" algn="ctr">
              <a:lnSpc>
                <a:spcPct val="90000"/>
              </a:lnSpc>
            </a:pPr>
            <a:r>
              <a:rPr lang="pt-BR" sz="3000" b="1" dirty="0" smtClean="0">
                <a:solidFill>
                  <a:prstClr val="black"/>
                </a:solidFill>
              </a:rPr>
              <a:t>4</a:t>
            </a:r>
          </a:p>
          <a:p>
            <a:pPr lvl="0" algn="ctr">
              <a:lnSpc>
                <a:spcPct val="90000"/>
              </a:lnSpc>
            </a:pPr>
            <a:r>
              <a:rPr lang="pt-BR" sz="3000" b="1" dirty="0" smtClean="0">
                <a:solidFill>
                  <a:prstClr val="black"/>
                </a:solidFill>
              </a:rPr>
              <a:t>8</a:t>
            </a:r>
            <a:endParaRPr lang="pt-BR" sz="2000" dirty="0">
              <a:solidFill>
                <a:schemeClr val="accent2"/>
              </a:solidFill>
            </a:endParaRPr>
          </a:p>
        </p:txBody>
      </p:sp>
    </p:spTree>
    <p:extLst>
      <p:ext uri="{BB962C8B-B14F-4D97-AF65-F5344CB8AC3E}">
        <p14:creationId xmlns:p14="http://schemas.microsoft.com/office/powerpoint/2010/main" val="427154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54831" y="101795"/>
            <a:ext cx="11774906" cy="978729"/>
          </a:xfrm>
          <a:prstGeom prst="rect">
            <a:avLst/>
          </a:prstGeom>
          <a:noFill/>
        </p:spPr>
        <p:txBody>
          <a:bodyPr wrap="square" rtlCol="0">
            <a:spAutoFit/>
          </a:bodyPr>
          <a:lstStyle/>
          <a:p>
            <a:pPr lvl="0" algn="ctr">
              <a:lnSpc>
                <a:spcPct val="90000"/>
              </a:lnSpc>
            </a:pPr>
            <a:r>
              <a:rPr lang="pt-BR" sz="3200" b="1" dirty="0">
                <a:solidFill>
                  <a:prstClr val="black"/>
                </a:solidFill>
              </a:rPr>
              <a:t>Cozinheiros do Casamento de Melino Lourenço Dalcin e Célia Libânia Sauthier – </a:t>
            </a:r>
            <a:r>
              <a:rPr lang="pt-BR" sz="3200" b="1" dirty="0" smtClean="0">
                <a:solidFill>
                  <a:prstClr val="black"/>
                </a:solidFill>
              </a:rPr>
              <a:t>1948 </a:t>
            </a:r>
            <a:r>
              <a:rPr lang="pt-BR" sz="3200" b="1" dirty="0">
                <a:solidFill>
                  <a:prstClr val="black"/>
                </a:solidFill>
              </a:rPr>
              <a:t>– Santa Clara </a:t>
            </a:r>
            <a:r>
              <a:rPr lang="pt-BR" sz="3200" b="1" dirty="0" smtClean="0">
                <a:solidFill>
                  <a:prstClr val="black"/>
                </a:solidFill>
              </a:rPr>
              <a:t>Baixa</a:t>
            </a:r>
            <a:endParaRPr lang="pt-BR" sz="2400" dirty="0" smtClean="0">
              <a:solidFill>
                <a:schemeClr val="accent2"/>
              </a:solidFill>
            </a:endParaRPr>
          </a:p>
        </p:txBody>
      </p:sp>
      <p:sp>
        <p:nvSpPr>
          <p:cNvPr id="4" name="CaixaDeTexto 3"/>
          <p:cNvSpPr txBox="1"/>
          <p:nvPr/>
        </p:nvSpPr>
        <p:spPr>
          <a:xfrm>
            <a:off x="154831" y="1021981"/>
            <a:ext cx="8331443" cy="784830"/>
          </a:xfrm>
          <a:prstGeom prst="rect">
            <a:avLst/>
          </a:prstGeom>
          <a:noFill/>
        </p:spPr>
        <p:txBody>
          <a:bodyPr wrap="square" rtlCol="0">
            <a:spAutoFit/>
          </a:bodyPr>
          <a:lstStyle/>
          <a:p>
            <a:pPr lvl="0" algn="ctr">
              <a:lnSpc>
                <a:spcPct val="90000"/>
              </a:lnSpc>
            </a:pPr>
            <a:r>
              <a:rPr lang="pt-BR" sz="2500" dirty="0">
                <a:solidFill>
                  <a:prstClr val="black"/>
                </a:solidFill>
              </a:rPr>
              <a:t>A festa foi na casa dos pais do noivo, </a:t>
            </a:r>
            <a:r>
              <a:rPr lang="pt-BR" sz="2500" dirty="0" smtClean="0">
                <a:solidFill>
                  <a:prstClr val="black"/>
                </a:solidFill>
              </a:rPr>
              <a:t>Leone Dalcin</a:t>
            </a:r>
          </a:p>
          <a:p>
            <a:pPr lvl="0" algn="ctr">
              <a:lnSpc>
                <a:spcPct val="90000"/>
              </a:lnSpc>
            </a:pPr>
            <a:r>
              <a:rPr lang="pt-BR" sz="2500" dirty="0" smtClean="0">
                <a:solidFill>
                  <a:prstClr val="black"/>
                </a:solidFill>
              </a:rPr>
              <a:t> e Antônia Misturini</a:t>
            </a:r>
            <a:endParaRPr lang="pt-BR" sz="2000" dirty="0">
              <a:solidFill>
                <a:schemeClr val="accent2"/>
              </a:solidFill>
            </a:endParaRPr>
          </a:p>
        </p:txBody>
      </p:sp>
      <p:sp>
        <p:nvSpPr>
          <p:cNvPr id="5" name="CaixaDeTexto 4"/>
          <p:cNvSpPr txBox="1"/>
          <p:nvPr/>
        </p:nvSpPr>
        <p:spPr>
          <a:xfrm>
            <a:off x="8860832" y="1239539"/>
            <a:ext cx="3202832" cy="5618461"/>
          </a:xfrm>
          <a:prstGeom prst="rect">
            <a:avLst/>
          </a:prstGeom>
          <a:noFill/>
        </p:spPr>
        <p:txBody>
          <a:bodyPr wrap="square" rtlCol="0">
            <a:spAutoFit/>
          </a:bodyPr>
          <a:lstStyle/>
          <a:p>
            <a:pPr>
              <a:lnSpc>
                <a:spcPct val="90000"/>
              </a:lnSpc>
            </a:pPr>
            <a:r>
              <a:rPr lang="pt-BR" sz="2500" i="1" dirty="0" smtClean="0">
                <a:solidFill>
                  <a:prstClr val="black"/>
                </a:solidFill>
              </a:rPr>
              <a:t>   Em pé:</a:t>
            </a:r>
          </a:p>
          <a:p>
            <a:pPr>
              <a:lnSpc>
                <a:spcPct val="90000"/>
              </a:lnSpc>
            </a:pPr>
            <a:r>
              <a:rPr lang="pt-BR" sz="800" i="1" dirty="0" smtClean="0">
                <a:solidFill>
                  <a:prstClr val="black"/>
                </a:solidFill>
              </a:rPr>
              <a:t> </a:t>
            </a:r>
          </a:p>
          <a:p>
            <a:pPr algn="ctr">
              <a:lnSpc>
                <a:spcPct val="90000"/>
              </a:lnSpc>
            </a:pPr>
            <a:r>
              <a:rPr lang="pt-BR" sz="2500" dirty="0" smtClean="0">
                <a:solidFill>
                  <a:prstClr val="black"/>
                </a:solidFill>
              </a:rPr>
              <a:t>João Batista Dalcin, Terezinha, Silia, Inês, Ângela Clementina e Catarina Dalcin </a:t>
            </a:r>
          </a:p>
          <a:p>
            <a:pPr algn="ctr">
              <a:lnSpc>
                <a:spcPct val="90000"/>
              </a:lnSpc>
            </a:pPr>
            <a:r>
              <a:rPr lang="pt-BR" sz="2500" dirty="0" smtClean="0">
                <a:solidFill>
                  <a:prstClr val="black"/>
                </a:solidFill>
              </a:rPr>
              <a:t>e Ilga Thomas.</a:t>
            </a:r>
          </a:p>
          <a:p>
            <a:pPr>
              <a:lnSpc>
                <a:spcPct val="90000"/>
              </a:lnSpc>
            </a:pPr>
            <a:endParaRPr lang="pt-BR" sz="800" dirty="0">
              <a:solidFill>
                <a:prstClr val="black"/>
              </a:solidFill>
            </a:endParaRPr>
          </a:p>
          <a:p>
            <a:pPr>
              <a:lnSpc>
                <a:spcPct val="90000"/>
              </a:lnSpc>
            </a:pPr>
            <a:r>
              <a:rPr lang="pt-BR" sz="2500" i="1" dirty="0" smtClean="0">
                <a:solidFill>
                  <a:prstClr val="black"/>
                </a:solidFill>
              </a:rPr>
              <a:t>   Agachados:</a:t>
            </a:r>
          </a:p>
          <a:p>
            <a:pPr>
              <a:lnSpc>
                <a:spcPct val="90000"/>
              </a:lnSpc>
            </a:pPr>
            <a:endParaRPr lang="pt-BR" sz="800" i="1" dirty="0" smtClean="0">
              <a:solidFill>
                <a:prstClr val="black"/>
              </a:solidFill>
            </a:endParaRPr>
          </a:p>
          <a:p>
            <a:pPr algn="ctr">
              <a:lnSpc>
                <a:spcPct val="90000"/>
              </a:lnSpc>
            </a:pPr>
            <a:r>
              <a:rPr lang="pt-BR" sz="2500" dirty="0" smtClean="0">
                <a:solidFill>
                  <a:prstClr val="black"/>
                </a:solidFill>
              </a:rPr>
              <a:t>Martin, seus 2 filhos: Cirilo e Laurindo, Albino, Orlando, Assunto, Alberto e Felix Dalcin.</a:t>
            </a:r>
          </a:p>
          <a:p>
            <a:pPr algn="ctr">
              <a:lnSpc>
                <a:spcPct val="90000"/>
              </a:lnSpc>
            </a:pPr>
            <a:endParaRPr lang="pt-BR" dirty="0">
              <a:solidFill>
                <a:prstClr val="black"/>
              </a:solidFill>
            </a:endParaRPr>
          </a:p>
          <a:p>
            <a:pPr lvl="0" algn="r">
              <a:lnSpc>
                <a:spcPct val="90000"/>
              </a:lnSpc>
            </a:pPr>
            <a:r>
              <a:rPr lang="pt-BR" sz="1500" dirty="0">
                <a:solidFill>
                  <a:prstClr val="black"/>
                </a:solidFill>
              </a:rPr>
              <a:t>Fonte: Carlos Barbosa </a:t>
            </a:r>
            <a:r>
              <a:rPr lang="pt-BR" sz="1500" dirty="0" smtClean="0">
                <a:solidFill>
                  <a:prstClr val="black"/>
                </a:solidFill>
              </a:rPr>
              <a:t>FISIONOMIAS</a:t>
            </a:r>
            <a:endParaRPr lang="pt-BR" sz="2000" dirty="0">
              <a:solidFill>
                <a:schemeClr val="accent2"/>
              </a:solidFill>
            </a:endParaRPr>
          </a:p>
        </p:txBody>
      </p:sp>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219" y="2049905"/>
            <a:ext cx="8213771" cy="4516643"/>
          </a:xfrm>
          <a:prstGeom prst="rect">
            <a:avLst/>
          </a:prstGeom>
          <a:ln w="228600" cap="sq" cmpd="thickThin">
            <a:solidFill>
              <a:schemeClr val="accent2"/>
            </a:solidFill>
            <a:prstDash val="solid"/>
            <a:miter lim="800000"/>
          </a:ln>
          <a:effectLst>
            <a:innerShdw blurRad="76200">
              <a:srgbClr val="000000"/>
            </a:innerShdw>
          </a:effectLst>
        </p:spPr>
      </p:pic>
    </p:spTree>
    <p:extLst>
      <p:ext uri="{BB962C8B-B14F-4D97-AF65-F5344CB8AC3E}">
        <p14:creationId xmlns:p14="http://schemas.microsoft.com/office/powerpoint/2010/main" val="99988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297" y="226854"/>
            <a:ext cx="4585643" cy="6420993"/>
          </a:xfrm>
          <a:prstGeom prst="ellipse">
            <a:avLst/>
          </a:prstGeom>
          <a:ln w="190500" cap="rnd">
            <a:solidFill>
              <a:schemeClr val="accent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aixaDeTexto 2"/>
          <p:cNvSpPr txBox="1"/>
          <p:nvPr/>
        </p:nvSpPr>
        <p:spPr>
          <a:xfrm>
            <a:off x="5101389" y="274754"/>
            <a:ext cx="6898106" cy="6629507"/>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Dyonísio Affonso Canal e</a:t>
            </a:r>
            <a:endParaRPr lang="pt-BR" sz="3400" b="1" dirty="0"/>
          </a:p>
          <a:p>
            <a:pPr algn="ctr">
              <a:lnSpc>
                <a:spcPct val="90000"/>
              </a:lnSpc>
            </a:pPr>
            <a:r>
              <a:rPr lang="pt-BR" sz="3400" b="1" dirty="0" smtClean="0"/>
              <a:t>Nilsa Sophia Gedoz Canal</a:t>
            </a:r>
          </a:p>
          <a:p>
            <a:pPr lvl="0">
              <a:lnSpc>
                <a:spcPct val="90000"/>
              </a:lnSpc>
            </a:pPr>
            <a:endParaRPr lang="pt-BR" sz="1200" i="1" dirty="0" smtClean="0">
              <a:solidFill>
                <a:prstClr val="black"/>
              </a:solidFill>
            </a:endParaRPr>
          </a:p>
          <a:p>
            <a:pPr lvl="0">
              <a:lnSpc>
                <a:spcPct val="90000"/>
              </a:lnSpc>
            </a:pPr>
            <a:r>
              <a:rPr lang="pt-BR" sz="2800" i="1" dirty="0" smtClean="0">
                <a:solidFill>
                  <a:prstClr val="black"/>
                </a:solidFill>
              </a:rPr>
              <a:t>Data</a:t>
            </a:r>
            <a:r>
              <a:rPr lang="pt-BR" sz="2800" i="1" dirty="0">
                <a:solidFill>
                  <a:prstClr val="black"/>
                </a:solidFill>
              </a:rPr>
              <a:t>: </a:t>
            </a:r>
            <a:r>
              <a:rPr lang="pt-BR" sz="2800" dirty="0" smtClean="0">
                <a:solidFill>
                  <a:prstClr val="black"/>
                </a:solidFill>
              </a:rPr>
              <a:t>19.04.1947 e 10.07.1947 (civil)</a:t>
            </a:r>
            <a:endParaRPr lang="pt-BR" sz="2800" dirty="0">
              <a:solidFill>
                <a:prstClr val="black"/>
              </a:solidFill>
            </a:endParaRPr>
          </a:p>
          <a:p>
            <a:pPr lvl="0">
              <a:lnSpc>
                <a:spcPct val="90000"/>
              </a:lnSpc>
            </a:pPr>
            <a:endParaRPr lang="pt-BR" sz="800" dirty="0">
              <a:solidFill>
                <a:prstClr val="black"/>
              </a:solidFill>
            </a:endParaRPr>
          </a:p>
          <a:p>
            <a:pPr lvl="0" algn="ctr">
              <a:lnSpc>
                <a:spcPct val="90000"/>
              </a:lnSpc>
            </a:pPr>
            <a:endParaRPr lang="pt-BR" sz="1000" dirty="0">
              <a:solidFill>
                <a:prstClr val="black"/>
              </a:solidFill>
            </a:endParaRPr>
          </a:p>
          <a:p>
            <a:pPr lvl="0">
              <a:lnSpc>
                <a:spcPct val="90000"/>
              </a:lnSpc>
            </a:pPr>
            <a:r>
              <a:rPr lang="pt-BR" sz="2800" i="1" dirty="0">
                <a:solidFill>
                  <a:prstClr val="black"/>
                </a:solidFill>
              </a:rPr>
              <a:t>Pais do noivo:</a:t>
            </a:r>
            <a:r>
              <a:rPr lang="pt-BR" sz="2800" dirty="0">
                <a:solidFill>
                  <a:prstClr val="black"/>
                </a:solidFill>
              </a:rPr>
              <a:t> </a:t>
            </a:r>
            <a:r>
              <a:rPr lang="pt-BR" sz="2800" dirty="0" smtClean="0">
                <a:solidFill>
                  <a:prstClr val="black"/>
                </a:solidFill>
              </a:rPr>
              <a:t>Emílio Germano Canal e</a:t>
            </a:r>
          </a:p>
          <a:p>
            <a:pPr lvl="0">
              <a:lnSpc>
                <a:spcPct val="90000"/>
              </a:lnSpc>
            </a:pPr>
            <a:r>
              <a:rPr lang="pt-BR" sz="2800" dirty="0">
                <a:solidFill>
                  <a:prstClr val="black"/>
                </a:solidFill>
              </a:rPr>
              <a:t> </a:t>
            </a:r>
            <a:r>
              <a:rPr lang="pt-BR" sz="2800" dirty="0" smtClean="0">
                <a:solidFill>
                  <a:prstClr val="black"/>
                </a:solidFill>
              </a:rPr>
              <a:t>     Adelaide Adele Cislagui Canal</a:t>
            </a:r>
          </a:p>
          <a:p>
            <a:pPr lvl="0">
              <a:lnSpc>
                <a:spcPct val="90000"/>
              </a:lnSpc>
            </a:pPr>
            <a:endParaRPr lang="pt-BR" sz="1000" dirty="0" smtClean="0">
              <a:solidFill>
                <a:prstClr val="black"/>
              </a:solidFill>
            </a:endParaRPr>
          </a:p>
          <a:p>
            <a:pPr lvl="0">
              <a:lnSpc>
                <a:spcPct val="90000"/>
              </a:lnSpc>
            </a:pPr>
            <a:r>
              <a:rPr lang="pt-BR" sz="2800" i="1" dirty="0" smtClean="0">
                <a:solidFill>
                  <a:prstClr val="black"/>
                </a:solidFill>
              </a:rPr>
              <a:t>Pais </a:t>
            </a:r>
            <a:r>
              <a:rPr lang="pt-BR" sz="2800" i="1" dirty="0">
                <a:solidFill>
                  <a:prstClr val="black"/>
                </a:solidFill>
              </a:rPr>
              <a:t>da noiva: </a:t>
            </a:r>
            <a:r>
              <a:rPr lang="pt-BR" sz="2800" dirty="0" smtClean="0">
                <a:solidFill>
                  <a:prstClr val="black"/>
                </a:solidFill>
              </a:rPr>
              <a:t>José Felix Gedoz e </a:t>
            </a:r>
          </a:p>
          <a:p>
            <a:pPr lvl="0">
              <a:lnSpc>
                <a:spcPct val="90000"/>
              </a:lnSpc>
            </a:pPr>
            <a:r>
              <a:rPr lang="pt-BR" sz="2800" dirty="0">
                <a:solidFill>
                  <a:prstClr val="black"/>
                </a:solidFill>
              </a:rPr>
              <a:t> </a:t>
            </a:r>
            <a:r>
              <a:rPr lang="pt-BR" sz="2800" dirty="0" smtClean="0">
                <a:solidFill>
                  <a:prstClr val="black"/>
                </a:solidFill>
              </a:rPr>
              <a:t>     Ernesta Ângela Maffasioli Gedoz</a:t>
            </a:r>
          </a:p>
          <a:p>
            <a:pPr lvl="0">
              <a:lnSpc>
                <a:spcPct val="90000"/>
              </a:lnSpc>
            </a:pPr>
            <a:endParaRPr lang="pt-BR" sz="1200" dirty="0">
              <a:solidFill>
                <a:prstClr val="black"/>
              </a:solidFill>
            </a:endParaRPr>
          </a:p>
          <a:p>
            <a:pPr lvl="0">
              <a:lnSpc>
                <a:spcPct val="90000"/>
              </a:lnSpc>
            </a:pPr>
            <a:r>
              <a:rPr lang="pt-BR" sz="2800" dirty="0" smtClean="0">
                <a:solidFill>
                  <a:prstClr val="black"/>
                </a:solidFill>
              </a:rPr>
              <a:t>Ele: neto de      Germano Canal e</a:t>
            </a:r>
          </a:p>
          <a:p>
            <a:pPr lvl="0">
              <a:lnSpc>
                <a:spcPct val="90000"/>
              </a:lnSpc>
            </a:pPr>
            <a:r>
              <a:rPr lang="pt-BR" sz="2800" dirty="0">
                <a:solidFill>
                  <a:prstClr val="black"/>
                </a:solidFill>
              </a:rPr>
              <a:t> </a:t>
            </a:r>
            <a:r>
              <a:rPr lang="pt-BR" sz="2800" dirty="0" smtClean="0">
                <a:solidFill>
                  <a:prstClr val="black"/>
                </a:solidFill>
              </a:rPr>
              <a:t>                           Marie Louise Sauthier </a:t>
            </a:r>
          </a:p>
          <a:p>
            <a:pPr lvl="0">
              <a:lnSpc>
                <a:spcPct val="90000"/>
              </a:lnSpc>
            </a:pPr>
            <a:r>
              <a:rPr lang="pt-BR" sz="2800" dirty="0" smtClean="0">
                <a:solidFill>
                  <a:prstClr val="black"/>
                </a:solidFill>
              </a:rPr>
              <a:t>Ela: neta de      Felix Benjamin Gedoz e</a:t>
            </a:r>
          </a:p>
          <a:p>
            <a:pPr lvl="0">
              <a:lnSpc>
                <a:spcPct val="90000"/>
              </a:lnSpc>
            </a:pPr>
            <a:r>
              <a:rPr lang="pt-BR" sz="2800" dirty="0" smtClean="0">
                <a:solidFill>
                  <a:prstClr val="black"/>
                </a:solidFill>
              </a:rPr>
              <a:t>                            Sophia Sauthier</a:t>
            </a:r>
            <a:endParaRPr lang="pt-BR" sz="2800" dirty="0">
              <a:solidFill>
                <a:prstClr val="black"/>
              </a:solidFill>
            </a:endParaRPr>
          </a:p>
          <a:p>
            <a:pPr lvl="0">
              <a:lnSpc>
                <a:spcPct val="90000"/>
              </a:lnSpc>
            </a:pPr>
            <a:endParaRPr lang="pt-BR" sz="1000" i="1" dirty="0">
              <a:solidFill>
                <a:prstClr val="black"/>
              </a:solidFill>
            </a:endParaRPr>
          </a:p>
          <a:p>
            <a:pPr lvl="0">
              <a:lnSpc>
                <a:spcPct val="90000"/>
              </a:lnSpc>
            </a:pPr>
            <a:r>
              <a:rPr lang="pt-BR" sz="2800" i="1" dirty="0">
                <a:solidFill>
                  <a:prstClr val="black"/>
                </a:solidFill>
              </a:rPr>
              <a:t>Local:</a:t>
            </a:r>
            <a:r>
              <a:rPr lang="pt-BR" sz="2800" dirty="0">
                <a:solidFill>
                  <a:prstClr val="black"/>
                </a:solidFill>
              </a:rPr>
              <a:t> Capela São João Nepomuceno de Santa Luiza, Carlos Barbosa, </a:t>
            </a:r>
            <a:r>
              <a:rPr lang="pt-BR" sz="2700" dirty="0" smtClean="0">
                <a:solidFill>
                  <a:prstClr val="black"/>
                </a:solidFill>
              </a:rPr>
              <a:t>RS</a:t>
            </a:r>
            <a:endParaRPr lang="pt-BR" sz="3400" b="1" dirty="0"/>
          </a:p>
        </p:txBody>
      </p:sp>
      <p:pic>
        <p:nvPicPr>
          <p:cNvPr id="4" name="Imagem 3"/>
          <p:cNvPicPr>
            <a:picLocks noChangeAspect="1"/>
          </p:cNvPicPr>
          <p:nvPr/>
        </p:nvPicPr>
        <p:blipFill>
          <a:blip r:embed="rId3"/>
          <a:stretch>
            <a:fillRect/>
          </a:stretch>
        </p:blipFill>
        <p:spPr>
          <a:xfrm>
            <a:off x="7139200" y="4716573"/>
            <a:ext cx="384081" cy="359695"/>
          </a:xfrm>
          <a:prstGeom prst="rect">
            <a:avLst/>
          </a:prstGeom>
        </p:spPr>
      </p:pic>
      <p:pic>
        <p:nvPicPr>
          <p:cNvPr id="5" name="Imagem 4"/>
          <p:cNvPicPr>
            <a:picLocks noChangeAspect="1"/>
          </p:cNvPicPr>
          <p:nvPr/>
        </p:nvPicPr>
        <p:blipFill>
          <a:blip r:embed="rId3"/>
          <a:stretch>
            <a:fillRect/>
          </a:stretch>
        </p:blipFill>
        <p:spPr>
          <a:xfrm>
            <a:off x="7139198" y="5076268"/>
            <a:ext cx="384081" cy="359695"/>
          </a:xfrm>
          <a:prstGeom prst="rect">
            <a:avLst/>
          </a:prstGeom>
        </p:spPr>
      </p:pic>
      <p:pic>
        <p:nvPicPr>
          <p:cNvPr id="6" name="Imagem 5"/>
          <p:cNvPicPr>
            <a:picLocks noChangeAspect="1"/>
          </p:cNvPicPr>
          <p:nvPr/>
        </p:nvPicPr>
        <p:blipFill>
          <a:blip r:embed="rId4"/>
          <a:stretch>
            <a:fillRect/>
          </a:stretch>
        </p:blipFill>
        <p:spPr>
          <a:xfrm>
            <a:off x="7139198" y="5523879"/>
            <a:ext cx="365792" cy="286537"/>
          </a:xfrm>
          <a:prstGeom prst="rect">
            <a:avLst/>
          </a:prstGeom>
        </p:spPr>
      </p:pic>
      <p:pic>
        <p:nvPicPr>
          <p:cNvPr id="7" name="Imagem 6"/>
          <p:cNvPicPr>
            <a:picLocks noChangeAspect="1"/>
          </p:cNvPicPr>
          <p:nvPr/>
        </p:nvPicPr>
        <p:blipFill>
          <a:blip r:embed="rId5"/>
          <a:stretch>
            <a:fillRect/>
          </a:stretch>
        </p:blipFill>
        <p:spPr>
          <a:xfrm>
            <a:off x="7139200" y="4391233"/>
            <a:ext cx="384081" cy="262151"/>
          </a:xfrm>
          <a:prstGeom prst="rect">
            <a:avLst/>
          </a:prstGeom>
        </p:spPr>
      </p:pic>
    </p:spTree>
    <p:extLst>
      <p:ext uri="{BB962C8B-B14F-4D97-AF65-F5344CB8AC3E}">
        <p14:creationId xmlns:p14="http://schemas.microsoft.com/office/powerpoint/2010/main" val="40766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436" y="302977"/>
            <a:ext cx="4912658" cy="6402623"/>
          </a:xfrm>
          <a:prstGeom prst="ellipse">
            <a:avLst/>
          </a:prstGeom>
          <a:ln w="190500" cap="rnd">
            <a:solidFill>
              <a:schemeClr val="accent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aixaDeTexto 2"/>
          <p:cNvSpPr txBox="1"/>
          <p:nvPr/>
        </p:nvSpPr>
        <p:spPr>
          <a:xfrm>
            <a:off x="4794067" y="222767"/>
            <a:ext cx="7189386" cy="6546407"/>
          </a:xfrm>
          <a:prstGeom prst="rect">
            <a:avLst/>
          </a:prstGeom>
          <a:noFill/>
        </p:spPr>
        <p:txBody>
          <a:bodyPr wrap="square" rtlCol="0">
            <a:spAutoFit/>
          </a:bodyPr>
          <a:lstStyle/>
          <a:p>
            <a:pPr lvl="0" algn="ctr">
              <a:lnSpc>
                <a:spcPct val="90000"/>
              </a:lnSpc>
            </a:pPr>
            <a:r>
              <a:rPr lang="pt-BR" sz="3000" b="1" dirty="0">
                <a:solidFill>
                  <a:prstClr val="black"/>
                </a:solidFill>
                <a:latin typeface="Bookman Old Style" panose="02050604050505020204" pitchFamily="18" charset="0"/>
              </a:rPr>
              <a:t>Casamento de </a:t>
            </a:r>
            <a:r>
              <a:rPr lang="pt-BR" sz="3000" b="1" dirty="0" smtClean="0">
                <a:solidFill>
                  <a:prstClr val="black"/>
                </a:solidFill>
                <a:latin typeface="Bookman Old Style" panose="02050604050505020204" pitchFamily="18" charset="0"/>
              </a:rPr>
              <a:t>João Francisco Carlos  Zwirtes  </a:t>
            </a:r>
            <a:r>
              <a:rPr lang="pt-BR" sz="3200" b="1" dirty="0" smtClean="0">
                <a:latin typeface="Bookman Old Style" panose="02050604050505020204" pitchFamily="18" charset="0"/>
                <a:sym typeface="Wingdings" panose="05000000000000000000" pitchFamily="2" charset="2"/>
              </a:rPr>
              <a:t></a:t>
            </a:r>
            <a:r>
              <a:rPr lang="pt-BR" sz="3000" b="1" dirty="0" smtClean="0">
                <a:solidFill>
                  <a:prstClr val="black"/>
                </a:solidFill>
                <a:latin typeface="Bookman Old Style" panose="02050604050505020204" pitchFamily="18" charset="0"/>
              </a:rPr>
              <a:t>13.09.1896  e Margarida Eckert </a:t>
            </a:r>
            <a:r>
              <a:rPr lang="pt-BR" sz="3200" b="1" dirty="0" smtClean="0">
                <a:latin typeface="Bookman Old Style" panose="02050604050505020204" pitchFamily="18" charset="0"/>
                <a:sym typeface="Wingdings" panose="05000000000000000000" pitchFamily="2" charset="2"/>
              </a:rPr>
              <a:t></a:t>
            </a:r>
            <a:r>
              <a:rPr lang="pt-BR" sz="3000" b="1" dirty="0" smtClean="0">
                <a:solidFill>
                  <a:prstClr val="black"/>
                </a:solidFill>
                <a:latin typeface="Bookman Old Style" panose="02050604050505020204" pitchFamily="18" charset="0"/>
              </a:rPr>
              <a:t>04.07.1897, realizado em 17.06.1920</a:t>
            </a:r>
          </a:p>
          <a:p>
            <a:pPr lvl="0" algn="ctr">
              <a:lnSpc>
                <a:spcPct val="90000"/>
              </a:lnSpc>
            </a:pPr>
            <a:endParaRPr lang="pt-BR" sz="1000" b="1" dirty="0">
              <a:solidFill>
                <a:prstClr val="black"/>
              </a:solidFill>
            </a:endParaRPr>
          </a:p>
          <a:p>
            <a:pPr lvl="0" algn="ctr">
              <a:lnSpc>
                <a:spcPct val="90000"/>
              </a:lnSpc>
            </a:pPr>
            <a:r>
              <a:rPr lang="pt-BR" sz="2800" i="1" dirty="0" smtClean="0">
                <a:solidFill>
                  <a:prstClr val="black"/>
                </a:solidFill>
                <a:latin typeface="Bookman Old Style" panose="02050604050505020204" pitchFamily="18" charset="0"/>
              </a:rPr>
              <a:t>Pais do noivo:</a:t>
            </a:r>
            <a:r>
              <a:rPr lang="pt-BR" sz="2800" dirty="0" smtClean="0">
                <a:solidFill>
                  <a:prstClr val="black"/>
                </a:solidFill>
                <a:latin typeface="Bookman Old Style" panose="02050604050505020204" pitchFamily="18" charset="0"/>
              </a:rPr>
              <a:t> João Zwirtes e Eva Theisen, brasileiros. O avô era imigrante</a:t>
            </a:r>
          </a:p>
          <a:p>
            <a:pPr lvl="0" algn="ctr">
              <a:lnSpc>
                <a:spcPct val="90000"/>
              </a:lnSpc>
            </a:pPr>
            <a:r>
              <a:rPr lang="pt-BR" sz="800" dirty="0" smtClean="0">
                <a:solidFill>
                  <a:prstClr val="black"/>
                </a:solidFill>
                <a:latin typeface="Bookman Old Style" panose="02050604050505020204" pitchFamily="18" charset="0"/>
              </a:rPr>
              <a:t> </a:t>
            </a:r>
            <a:endParaRPr lang="pt-BR" sz="800" i="1" dirty="0" smtClean="0">
              <a:solidFill>
                <a:prstClr val="black"/>
              </a:solidFill>
              <a:latin typeface="Bookman Old Style" panose="02050604050505020204" pitchFamily="18" charset="0"/>
            </a:endParaRPr>
          </a:p>
          <a:p>
            <a:pPr lvl="0" algn="ctr">
              <a:lnSpc>
                <a:spcPct val="90000"/>
              </a:lnSpc>
            </a:pPr>
            <a:r>
              <a:rPr lang="pt-BR" sz="2800" i="1" dirty="0">
                <a:solidFill>
                  <a:prstClr val="black"/>
                </a:solidFill>
                <a:latin typeface="Bookman Old Style" panose="02050604050505020204" pitchFamily="18" charset="0"/>
              </a:rPr>
              <a:t>Pais </a:t>
            </a:r>
            <a:r>
              <a:rPr lang="pt-BR" sz="2800" i="1" dirty="0" smtClean="0">
                <a:solidFill>
                  <a:prstClr val="black"/>
                </a:solidFill>
                <a:latin typeface="Bookman Old Style" panose="02050604050505020204" pitchFamily="18" charset="0"/>
              </a:rPr>
              <a:t>da noiva: </a:t>
            </a:r>
            <a:r>
              <a:rPr lang="pt-BR" sz="2800" dirty="0" smtClean="0">
                <a:solidFill>
                  <a:prstClr val="black"/>
                </a:solidFill>
                <a:latin typeface="Bookman Old Style" panose="02050604050505020204" pitchFamily="18" charset="0"/>
              </a:rPr>
              <a:t>João Eckert (imigr.) e Josefina Andrioli (brasileira)</a:t>
            </a:r>
            <a:endParaRPr lang="pt-BR" sz="2800" dirty="0">
              <a:solidFill>
                <a:prstClr val="black"/>
              </a:solidFill>
              <a:latin typeface="Bookman Old Style" panose="02050604050505020204" pitchFamily="18" charset="0"/>
            </a:endParaRPr>
          </a:p>
          <a:p>
            <a:pPr lvl="0" algn="ctr">
              <a:lnSpc>
                <a:spcPct val="90000"/>
              </a:lnSpc>
            </a:pPr>
            <a:endParaRPr lang="pt-BR" sz="800" dirty="0" smtClean="0">
              <a:solidFill>
                <a:prstClr val="black"/>
              </a:solidFill>
              <a:latin typeface="Bookman Old Style" panose="02050604050505020204" pitchFamily="18" charset="0"/>
            </a:endParaRPr>
          </a:p>
          <a:p>
            <a:pPr lvl="0" algn="ctr">
              <a:lnSpc>
                <a:spcPct val="90000"/>
              </a:lnSpc>
            </a:pPr>
            <a:r>
              <a:rPr lang="pt-BR" sz="2800" dirty="0" smtClean="0">
                <a:solidFill>
                  <a:prstClr val="black"/>
                </a:solidFill>
                <a:latin typeface="Bookman Old Style" panose="02050604050505020204" pitchFamily="18" charset="0"/>
              </a:rPr>
              <a:t>A noiva vestiu preto (luto) em </a:t>
            </a:r>
          </a:p>
          <a:p>
            <a:pPr lvl="0" algn="ctr">
              <a:lnSpc>
                <a:spcPct val="90000"/>
              </a:lnSpc>
            </a:pPr>
            <a:r>
              <a:rPr lang="pt-BR" sz="2800" dirty="0" smtClean="0">
                <a:solidFill>
                  <a:prstClr val="black"/>
                </a:solidFill>
                <a:latin typeface="Bookman Old Style" panose="02050604050505020204" pitchFamily="18" charset="0"/>
              </a:rPr>
              <a:t>respeito a sogra que havia </a:t>
            </a:r>
          </a:p>
          <a:p>
            <a:pPr lvl="0" algn="ctr">
              <a:lnSpc>
                <a:spcPct val="90000"/>
              </a:lnSpc>
            </a:pPr>
            <a:r>
              <a:rPr lang="pt-BR" sz="2800" dirty="0" smtClean="0">
                <a:solidFill>
                  <a:prstClr val="black"/>
                </a:solidFill>
                <a:latin typeface="Bookman Old Style" panose="02050604050505020204" pitchFamily="18" charset="0"/>
              </a:rPr>
              <a:t>falecido recentemente</a:t>
            </a:r>
          </a:p>
          <a:p>
            <a:pPr lvl="0" algn="ctr">
              <a:lnSpc>
                <a:spcPct val="90000"/>
              </a:lnSpc>
            </a:pPr>
            <a:endParaRPr lang="pt-BR" sz="800" dirty="0">
              <a:solidFill>
                <a:prstClr val="black"/>
              </a:solidFill>
              <a:latin typeface="Bookman Old Style" panose="02050604050505020204" pitchFamily="18" charset="0"/>
            </a:endParaRPr>
          </a:p>
          <a:p>
            <a:pPr lvl="0" algn="ctr">
              <a:lnSpc>
                <a:spcPct val="90000"/>
              </a:lnSpc>
            </a:pPr>
            <a:r>
              <a:rPr lang="pt-BR" sz="2800" dirty="0" smtClean="0">
                <a:solidFill>
                  <a:prstClr val="black"/>
                </a:solidFill>
                <a:latin typeface="Bookman Old Style" panose="02050604050505020204" pitchFamily="18" charset="0"/>
              </a:rPr>
              <a:t> Tiveram 5 filhos e residiram na Cascata, após Linha Ely e por fim na Linha Paraguassu, Carlos Barbosa, RS</a:t>
            </a:r>
            <a:endParaRPr lang="pt-BR" sz="2800" dirty="0">
              <a:solidFill>
                <a:prstClr val="black"/>
              </a:solidFill>
              <a:latin typeface="Bookman Old Style" panose="02050604050505020204" pitchFamily="18" charset="0"/>
            </a:endParaRPr>
          </a:p>
        </p:txBody>
      </p:sp>
    </p:spTree>
    <p:extLst>
      <p:ext uri="{BB962C8B-B14F-4D97-AF65-F5344CB8AC3E}">
        <p14:creationId xmlns:p14="http://schemas.microsoft.com/office/powerpoint/2010/main" val="284030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577515" y="144379"/>
            <a:ext cx="11117179" cy="618631"/>
          </a:xfrm>
          <a:prstGeom prst="rect">
            <a:avLst/>
          </a:prstGeom>
          <a:noFill/>
        </p:spPr>
        <p:txBody>
          <a:bodyPr wrap="square" rtlCol="0">
            <a:spAutoFit/>
          </a:bodyPr>
          <a:lstStyle/>
          <a:p>
            <a:pPr algn="ctr">
              <a:lnSpc>
                <a:spcPct val="90000"/>
              </a:lnSpc>
            </a:pPr>
            <a:r>
              <a:rPr lang="pt-BR" sz="3800" b="1" dirty="0" smtClean="0">
                <a:latin typeface="Bookman Old Style" panose="02050604050505020204" pitchFamily="18" charset="0"/>
              </a:rPr>
              <a:t>Victor </a:t>
            </a:r>
            <a:r>
              <a:rPr lang="pt-BR" sz="3800" b="1" dirty="0">
                <a:latin typeface="Bookman Old Style" panose="02050604050505020204" pitchFamily="18" charset="0"/>
              </a:rPr>
              <a:t>Dupont e Verônica Zwirtes Dupont</a:t>
            </a:r>
            <a:endParaRPr lang="pt-BR" sz="3800" b="1" dirty="0">
              <a:solidFill>
                <a:schemeClr val="accent2"/>
              </a:solidFill>
              <a:latin typeface="Bookman Old Style" panose="02050604050505020204" pitchFamily="18" charset="0"/>
            </a:endParaRPr>
          </a:p>
        </p:txBody>
      </p:sp>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623" y="983712"/>
            <a:ext cx="8297422" cy="5604364"/>
          </a:xfrm>
          <a:prstGeom prst="rect">
            <a:avLst/>
          </a:prstGeom>
          <a:ln w="228600" cap="sq" cmpd="thickThin">
            <a:solidFill>
              <a:schemeClr val="accent2"/>
            </a:solidFill>
            <a:prstDash val="solid"/>
            <a:miter lim="800000"/>
          </a:ln>
          <a:effectLst>
            <a:innerShdw blurRad="76200">
              <a:srgbClr val="000000"/>
            </a:innerShdw>
          </a:effectLst>
        </p:spPr>
      </p:pic>
      <p:sp>
        <p:nvSpPr>
          <p:cNvPr id="5" name="CaixaDeTexto 4"/>
          <p:cNvSpPr txBox="1"/>
          <p:nvPr/>
        </p:nvSpPr>
        <p:spPr>
          <a:xfrm>
            <a:off x="8935453" y="1354306"/>
            <a:ext cx="2935705" cy="2751522"/>
          </a:xfrm>
          <a:prstGeom prst="rect">
            <a:avLst/>
          </a:prstGeom>
          <a:noFill/>
        </p:spPr>
        <p:txBody>
          <a:bodyPr wrap="square" rtlCol="0">
            <a:spAutoFit/>
          </a:bodyPr>
          <a:lstStyle/>
          <a:p>
            <a:pPr>
              <a:lnSpc>
                <a:spcPct val="90000"/>
              </a:lnSpc>
            </a:pPr>
            <a:r>
              <a:rPr lang="pt-BR" sz="2400" i="1" dirty="0">
                <a:latin typeface="Bookman Old Style" panose="02050604050505020204" pitchFamily="18" charset="0"/>
              </a:rPr>
              <a:t>Ele filho de</a:t>
            </a:r>
            <a:r>
              <a:rPr lang="pt-BR" sz="2400" i="1" dirty="0" smtClean="0">
                <a:latin typeface="Bookman Old Style" panose="02050604050505020204" pitchFamily="18" charset="0"/>
              </a:rPr>
              <a:t>:</a:t>
            </a:r>
          </a:p>
          <a:p>
            <a:pPr algn="ctr">
              <a:lnSpc>
                <a:spcPct val="90000"/>
              </a:lnSpc>
            </a:pPr>
            <a:r>
              <a:rPr lang="pt-BR" sz="2400" dirty="0" smtClean="0">
                <a:latin typeface="Bookman Old Style" panose="02050604050505020204" pitchFamily="18" charset="0"/>
              </a:rPr>
              <a:t> </a:t>
            </a:r>
            <a:r>
              <a:rPr lang="pt-BR" sz="2400" dirty="0">
                <a:latin typeface="Bookman Old Style" panose="02050604050505020204" pitchFamily="18" charset="0"/>
              </a:rPr>
              <a:t>Pièrrre Rémy </a:t>
            </a:r>
            <a:r>
              <a:rPr lang="pt-BR" sz="2400" dirty="0" smtClean="0">
                <a:latin typeface="Bookman Old Style" panose="02050604050505020204" pitchFamily="18" charset="0"/>
              </a:rPr>
              <a:t>Dupont e </a:t>
            </a:r>
            <a:r>
              <a:rPr lang="pt-BR" sz="2400" dirty="0">
                <a:latin typeface="Bookman Old Style" panose="02050604050505020204" pitchFamily="18" charset="0"/>
              </a:rPr>
              <a:t>Eléonore Celine Bays </a:t>
            </a:r>
            <a:endParaRPr lang="pt-BR" sz="2400" dirty="0" smtClean="0">
              <a:latin typeface="Bookman Old Style" panose="02050604050505020204" pitchFamily="18" charset="0"/>
            </a:endParaRPr>
          </a:p>
          <a:p>
            <a:pPr>
              <a:lnSpc>
                <a:spcPct val="90000"/>
              </a:lnSpc>
            </a:pPr>
            <a:endParaRPr lang="pt-BR" sz="2400" dirty="0">
              <a:latin typeface="Bookman Old Style" panose="02050604050505020204" pitchFamily="18" charset="0"/>
            </a:endParaRPr>
          </a:p>
          <a:p>
            <a:pPr>
              <a:lnSpc>
                <a:spcPct val="90000"/>
              </a:lnSpc>
            </a:pPr>
            <a:r>
              <a:rPr lang="pt-BR" sz="2400" i="1" dirty="0" smtClean="0">
                <a:latin typeface="Bookman Old Style" panose="02050604050505020204" pitchFamily="18" charset="0"/>
              </a:rPr>
              <a:t>Ela filha de: </a:t>
            </a:r>
          </a:p>
          <a:p>
            <a:pPr>
              <a:lnSpc>
                <a:spcPct val="90000"/>
              </a:lnSpc>
            </a:pPr>
            <a:r>
              <a:rPr lang="pt-BR" sz="2400" dirty="0" smtClean="0">
                <a:latin typeface="Bookman Old Style" panose="02050604050505020204" pitchFamily="18" charset="0"/>
              </a:rPr>
              <a:t> </a:t>
            </a:r>
            <a:endParaRPr lang="pt-BR" sz="2400" dirty="0">
              <a:latin typeface="Bookman Old Style" panose="02050604050505020204" pitchFamily="18" charset="0"/>
            </a:endParaRPr>
          </a:p>
        </p:txBody>
      </p:sp>
      <p:pic>
        <p:nvPicPr>
          <p:cNvPr id="6" name="Imagem 5"/>
          <p:cNvPicPr>
            <a:picLocks noChangeAspect="1"/>
          </p:cNvPicPr>
          <p:nvPr/>
        </p:nvPicPr>
        <p:blipFill>
          <a:blip r:embed="rId3"/>
          <a:stretch>
            <a:fillRect/>
          </a:stretch>
        </p:blipFill>
        <p:spPr>
          <a:xfrm>
            <a:off x="10893053" y="1354306"/>
            <a:ext cx="384081" cy="359695"/>
          </a:xfrm>
          <a:prstGeom prst="rect">
            <a:avLst/>
          </a:prstGeom>
        </p:spPr>
      </p:pic>
    </p:spTree>
    <p:extLst>
      <p:ext uri="{BB962C8B-B14F-4D97-AF65-F5344CB8AC3E}">
        <p14:creationId xmlns:p14="http://schemas.microsoft.com/office/powerpoint/2010/main" val="2166361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249" y="1165455"/>
            <a:ext cx="7979138" cy="5409638"/>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368968" y="154760"/>
            <a:ext cx="11421979" cy="646331"/>
          </a:xfrm>
          <a:prstGeom prst="rect">
            <a:avLst/>
          </a:prstGeom>
          <a:noFill/>
        </p:spPr>
        <p:txBody>
          <a:bodyPr wrap="square" rtlCol="0">
            <a:spAutoFit/>
          </a:bodyPr>
          <a:lstStyle/>
          <a:p>
            <a:pPr lvl="0" algn="ctr"/>
            <a:r>
              <a:rPr lang="pt-BR" sz="3600" b="1" dirty="0">
                <a:solidFill>
                  <a:prstClr val="black"/>
                </a:solidFill>
                <a:latin typeface="Bookman Old Style" panose="02050604050505020204" pitchFamily="18" charset="0"/>
              </a:rPr>
              <a:t>Casamento de Jaime Emer e Maria </a:t>
            </a:r>
            <a:r>
              <a:rPr lang="pt-BR" sz="3600" b="1" dirty="0" smtClean="0">
                <a:solidFill>
                  <a:prstClr val="black"/>
                </a:solidFill>
                <a:latin typeface="Bookman Old Style" panose="02050604050505020204" pitchFamily="18" charset="0"/>
              </a:rPr>
              <a:t>Melere</a:t>
            </a:r>
            <a:endParaRPr lang="pt-BR" sz="2000" dirty="0">
              <a:solidFill>
                <a:schemeClr val="accent2"/>
              </a:solidFill>
            </a:endParaRPr>
          </a:p>
        </p:txBody>
      </p:sp>
      <p:sp>
        <p:nvSpPr>
          <p:cNvPr id="4" name="CaixaDeTexto 3"/>
          <p:cNvSpPr txBox="1"/>
          <p:nvPr/>
        </p:nvSpPr>
        <p:spPr>
          <a:xfrm>
            <a:off x="8552328" y="1165455"/>
            <a:ext cx="3585882" cy="5576911"/>
          </a:xfrm>
          <a:prstGeom prst="rect">
            <a:avLst/>
          </a:prstGeom>
          <a:noFill/>
        </p:spPr>
        <p:txBody>
          <a:bodyPr wrap="square" rtlCol="0">
            <a:spAutoFit/>
          </a:bodyPr>
          <a:lstStyle/>
          <a:p>
            <a:pPr lvl="0">
              <a:lnSpc>
                <a:spcPct val="90000"/>
              </a:lnSpc>
            </a:pPr>
            <a:r>
              <a:rPr lang="pt-BR" sz="2400" i="1" dirty="0">
                <a:solidFill>
                  <a:prstClr val="black"/>
                </a:solidFill>
                <a:latin typeface="Bookman Old Style" panose="02050604050505020204" pitchFamily="18" charset="0"/>
              </a:rPr>
              <a:t>Da dir. p/ a esq.:</a:t>
            </a:r>
          </a:p>
          <a:p>
            <a:pPr lvl="0">
              <a:lnSpc>
                <a:spcPct val="90000"/>
              </a:lnSpc>
            </a:pPr>
            <a:endParaRPr lang="pt-BR" sz="1000"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Esther Sauthier</a:t>
            </a:r>
          </a:p>
          <a:p>
            <a:pPr lvl="0">
              <a:lnSpc>
                <a:spcPct val="90000"/>
              </a:lnSpc>
            </a:pPr>
            <a:endParaRPr lang="pt-BR" sz="1200"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a:t>
            </a:r>
            <a:r>
              <a:rPr lang="pt-BR" sz="2400" b="1" dirty="0">
                <a:solidFill>
                  <a:prstClr val="black"/>
                </a:solidFill>
                <a:latin typeface="Bookman Old Style" panose="02050604050505020204" pitchFamily="18" charset="0"/>
              </a:rPr>
              <a:t>Jaime Emer</a:t>
            </a:r>
          </a:p>
          <a:p>
            <a:pPr lvl="0">
              <a:lnSpc>
                <a:spcPct val="90000"/>
              </a:lnSpc>
            </a:pPr>
            <a:endParaRPr lang="pt-BR" sz="1200" b="1"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a:t>
            </a:r>
            <a:r>
              <a:rPr lang="pt-BR" sz="2400" b="1" dirty="0">
                <a:solidFill>
                  <a:prstClr val="black"/>
                </a:solidFill>
                <a:latin typeface="Bookman Old Style" panose="02050604050505020204" pitchFamily="18" charset="0"/>
              </a:rPr>
              <a:t>Maria Melere</a:t>
            </a:r>
          </a:p>
          <a:p>
            <a:pPr lvl="0">
              <a:lnSpc>
                <a:spcPct val="90000"/>
              </a:lnSpc>
            </a:pPr>
            <a:endParaRPr lang="pt-BR" sz="1200" b="1"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Getúlio Emer</a:t>
            </a:r>
          </a:p>
          <a:p>
            <a:pPr lvl="0">
              <a:lnSpc>
                <a:spcPct val="90000"/>
              </a:lnSpc>
            </a:pPr>
            <a:endParaRPr lang="pt-BR" sz="1200"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Maria Jandira Emer</a:t>
            </a:r>
          </a:p>
          <a:p>
            <a:pPr lvl="0">
              <a:lnSpc>
                <a:spcPct val="90000"/>
              </a:lnSpc>
            </a:pPr>
            <a:endParaRPr lang="pt-BR" sz="1200"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Júlio Emer</a:t>
            </a:r>
          </a:p>
          <a:p>
            <a:pPr lvl="0">
              <a:lnSpc>
                <a:spcPct val="90000"/>
              </a:lnSpc>
            </a:pPr>
            <a:endParaRPr lang="pt-BR" sz="1400" dirty="0">
              <a:solidFill>
                <a:prstClr val="black"/>
              </a:solidFill>
              <a:latin typeface="Bookman Old Style" panose="02050604050505020204" pitchFamily="18" charset="0"/>
            </a:endParaRPr>
          </a:p>
          <a:p>
            <a:pPr lvl="0" algn="ctr">
              <a:lnSpc>
                <a:spcPct val="90000"/>
              </a:lnSpc>
            </a:pPr>
            <a:r>
              <a:rPr lang="pt-BR" sz="2400" dirty="0">
                <a:solidFill>
                  <a:prstClr val="black"/>
                </a:solidFill>
                <a:latin typeface="Bookman Old Style" panose="02050604050505020204" pitchFamily="18" charset="0"/>
              </a:rPr>
              <a:t>Júlio Emer e Esther Sauthier Emer são </a:t>
            </a:r>
          </a:p>
          <a:p>
            <a:pPr lvl="0" algn="ctr">
              <a:lnSpc>
                <a:spcPct val="90000"/>
              </a:lnSpc>
            </a:pPr>
            <a:r>
              <a:rPr lang="pt-BR" sz="2400" dirty="0">
                <a:solidFill>
                  <a:prstClr val="black"/>
                </a:solidFill>
                <a:latin typeface="Bookman Old Style" panose="02050604050505020204" pitchFamily="18" charset="0"/>
              </a:rPr>
              <a:t>os pais do noivo.</a:t>
            </a:r>
          </a:p>
          <a:p>
            <a:pPr lvl="0" algn="ctr">
              <a:lnSpc>
                <a:spcPct val="90000"/>
              </a:lnSpc>
            </a:pPr>
            <a:r>
              <a:rPr lang="pt-BR" sz="2400" dirty="0">
                <a:solidFill>
                  <a:prstClr val="black"/>
                </a:solidFill>
                <a:latin typeface="Bookman Old Style" panose="02050604050505020204" pitchFamily="18" charset="0"/>
              </a:rPr>
              <a:t>Júlio é irmão de</a:t>
            </a:r>
          </a:p>
          <a:p>
            <a:pPr lvl="0" algn="ctr">
              <a:lnSpc>
                <a:spcPct val="90000"/>
              </a:lnSpc>
            </a:pPr>
            <a:r>
              <a:rPr lang="pt-BR" sz="2400" dirty="0">
                <a:solidFill>
                  <a:prstClr val="black"/>
                </a:solidFill>
                <a:latin typeface="Bookman Old Style" panose="02050604050505020204" pitchFamily="18" charset="0"/>
              </a:rPr>
              <a:t> </a:t>
            </a:r>
          </a:p>
          <a:p>
            <a:pPr lvl="0" algn="ctr">
              <a:lnSpc>
                <a:spcPct val="90000"/>
              </a:lnSpc>
            </a:pPr>
            <a:r>
              <a:rPr lang="pt-BR" sz="2400" dirty="0">
                <a:solidFill>
                  <a:prstClr val="black"/>
                </a:solidFill>
                <a:latin typeface="Bookman Old Style" panose="02050604050505020204" pitchFamily="18" charset="0"/>
              </a:rPr>
              <a:t>José </a:t>
            </a:r>
            <a:r>
              <a:rPr lang="pt-BR" sz="2400" dirty="0" smtClean="0">
                <a:solidFill>
                  <a:prstClr val="black"/>
                </a:solidFill>
                <a:latin typeface="Bookman Old Style" panose="02050604050505020204" pitchFamily="18" charset="0"/>
              </a:rPr>
              <a:t>Emer</a:t>
            </a:r>
            <a:endParaRPr lang="pt-BR" sz="2000" dirty="0">
              <a:solidFill>
                <a:schemeClr val="accent2"/>
              </a:solidFill>
            </a:endParaRPr>
          </a:p>
        </p:txBody>
      </p:sp>
    </p:spTree>
    <p:extLst>
      <p:ext uri="{BB962C8B-B14F-4D97-AF65-F5344CB8AC3E}">
        <p14:creationId xmlns:p14="http://schemas.microsoft.com/office/powerpoint/2010/main" val="386971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053" y="1541930"/>
            <a:ext cx="7102488" cy="5016855"/>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48195" y="160421"/>
            <a:ext cx="11606921" cy="1034129"/>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Luiz Pradella </a:t>
            </a:r>
            <a:endParaRPr lang="pt-BR" sz="3400" b="1" dirty="0">
              <a:solidFill>
                <a:prstClr val="black"/>
              </a:solidFill>
            </a:endParaRPr>
          </a:p>
          <a:p>
            <a:pPr lvl="0" algn="ctr">
              <a:lnSpc>
                <a:spcPct val="90000"/>
              </a:lnSpc>
            </a:pPr>
            <a:r>
              <a:rPr lang="pt-BR" sz="3400" b="1" dirty="0" smtClean="0">
                <a:solidFill>
                  <a:prstClr val="black"/>
                </a:solidFill>
              </a:rPr>
              <a:t>e Maria Galina</a:t>
            </a:r>
            <a:endParaRPr lang="pt-BR" sz="2000" dirty="0">
              <a:solidFill>
                <a:schemeClr val="accent2"/>
              </a:solidFill>
            </a:endParaRPr>
          </a:p>
        </p:txBody>
      </p:sp>
      <p:sp>
        <p:nvSpPr>
          <p:cNvPr id="4" name="CaixaDeTexto 3"/>
          <p:cNvSpPr txBox="1"/>
          <p:nvPr/>
        </p:nvSpPr>
        <p:spPr>
          <a:xfrm>
            <a:off x="7709647" y="1471549"/>
            <a:ext cx="4482353" cy="5244513"/>
          </a:xfrm>
          <a:prstGeom prst="rect">
            <a:avLst/>
          </a:prstGeom>
          <a:noFill/>
        </p:spPr>
        <p:txBody>
          <a:bodyPr wrap="square" rtlCol="0">
            <a:spAutoFit/>
          </a:bodyPr>
          <a:lstStyle/>
          <a:p>
            <a:pPr lvl="0">
              <a:lnSpc>
                <a:spcPct val="90000"/>
              </a:lnSpc>
            </a:pPr>
            <a:r>
              <a:rPr lang="pt-BR" sz="2800" i="1" dirty="0">
                <a:solidFill>
                  <a:prstClr val="black"/>
                </a:solidFill>
              </a:rPr>
              <a:t>Data: </a:t>
            </a:r>
            <a:r>
              <a:rPr lang="pt-BR" sz="2800" dirty="0" smtClean="0">
                <a:solidFill>
                  <a:prstClr val="black"/>
                </a:solidFill>
              </a:rPr>
              <a:t>11.11.1972 </a:t>
            </a:r>
            <a:endParaRPr lang="pt-BR" sz="1000" dirty="0">
              <a:solidFill>
                <a:prstClr val="black"/>
              </a:solidFill>
            </a:endParaRPr>
          </a:p>
          <a:p>
            <a:pPr lvl="0" algn="ctr">
              <a:lnSpc>
                <a:spcPct val="90000"/>
              </a:lnSpc>
            </a:pPr>
            <a:endParaRPr lang="pt-BR" sz="1000" dirty="0">
              <a:solidFill>
                <a:prstClr val="black"/>
              </a:solidFill>
            </a:endParaRPr>
          </a:p>
          <a:p>
            <a:pPr lvl="0">
              <a:lnSpc>
                <a:spcPct val="90000"/>
              </a:lnSpc>
            </a:pPr>
            <a:r>
              <a:rPr lang="pt-BR" sz="2800" i="1" dirty="0">
                <a:solidFill>
                  <a:prstClr val="black"/>
                </a:solidFill>
              </a:rPr>
              <a:t>Pais do noivo:</a:t>
            </a:r>
            <a:r>
              <a:rPr lang="pt-BR" sz="2800" dirty="0">
                <a:solidFill>
                  <a:prstClr val="black"/>
                </a:solidFill>
              </a:rPr>
              <a:t> </a:t>
            </a:r>
            <a:endParaRPr lang="pt-BR" sz="2800" dirty="0" smtClean="0">
              <a:solidFill>
                <a:prstClr val="black"/>
              </a:solidFill>
            </a:endParaRPr>
          </a:p>
          <a:p>
            <a:pPr lvl="0" algn="ctr">
              <a:lnSpc>
                <a:spcPct val="90000"/>
              </a:lnSpc>
            </a:pPr>
            <a:r>
              <a:rPr lang="pt-BR" sz="2800" dirty="0" smtClean="0">
                <a:solidFill>
                  <a:prstClr val="black"/>
                </a:solidFill>
              </a:rPr>
              <a:t>João Pradella e </a:t>
            </a:r>
          </a:p>
          <a:p>
            <a:pPr lvl="0" algn="ctr">
              <a:lnSpc>
                <a:spcPct val="90000"/>
              </a:lnSpc>
            </a:pPr>
            <a:r>
              <a:rPr lang="pt-BR" sz="2800" dirty="0" smtClean="0">
                <a:solidFill>
                  <a:prstClr val="black"/>
                </a:solidFill>
              </a:rPr>
              <a:t>Luzia Margarida Gedoz</a:t>
            </a:r>
            <a:endParaRPr lang="pt-BR" sz="2800" dirty="0">
              <a:solidFill>
                <a:prstClr val="black"/>
              </a:solidFill>
            </a:endParaRPr>
          </a:p>
          <a:p>
            <a:pPr lvl="0">
              <a:lnSpc>
                <a:spcPct val="90000"/>
              </a:lnSpc>
            </a:pPr>
            <a:endParaRPr lang="pt-BR" sz="1000" dirty="0">
              <a:solidFill>
                <a:prstClr val="black"/>
              </a:solidFill>
            </a:endParaRPr>
          </a:p>
          <a:p>
            <a:pPr lvl="0">
              <a:lnSpc>
                <a:spcPct val="90000"/>
              </a:lnSpc>
            </a:pPr>
            <a:r>
              <a:rPr lang="pt-BR" sz="2800" i="1" dirty="0">
                <a:solidFill>
                  <a:prstClr val="black"/>
                </a:solidFill>
              </a:rPr>
              <a:t>Pais da noiva</a:t>
            </a:r>
            <a:r>
              <a:rPr lang="pt-BR" sz="2800" i="1" dirty="0" smtClean="0">
                <a:solidFill>
                  <a:prstClr val="black"/>
                </a:solidFill>
              </a:rPr>
              <a:t>:</a:t>
            </a:r>
          </a:p>
          <a:p>
            <a:pPr lvl="0">
              <a:lnSpc>
                <a:spcPct val="90000"/>
              </a:lnSpc>
            </a:pPr>
            <a:endParaRPr lang="pt-BR" sz="1000" i="1" dirty="0">
              <a:solidFill>
                <a:prstClr val="black"/>
              </a:solidFill>
            </a:endParaRPr>
          </a:p>
          <a:p>
            <a:pPr lvl="0">
              <a:lnSpc>
                <a:spcPct val="90000"/>
              </a:lnSpc>
            </a:pPr>
            <a:r>
              <a:rPr lang="pt-BR" sz="2800" i="1" dirty="0">
                <a:solidFill>
                  <a:prstClr val="black"/>
                </a:solidFill>
              </a:rPr>
              <a:t>Local:</a:t>
            </a:r>
            <a:r>
              <a:rPr lang="pt-BR" sz="2800" dirty="0">
                <a:solidFill>
                  <a:prstClr val="black"/>
                </a:solidFill>
              </a:rPr>
              <a:t> Capela São </a:t>
            </a:r>
            <a:r>
              <a:rPr lang="pt-BR" sz="2800" dirty="0" smtClean="0">
                <a:solidFill>
                  <a:prstClr val="black"/>
                </a:solidFill>
              </a:rPr>
              <a:t>José de São José, </a:t>
            </a:r>
            <a:r>
              <a:rPr lang="pt-BR" sz="2800" dirty="0">
                <a:solidFill>
                  <a:prstClr val="black"/>
                </a:solidFill>
              </a:rPr>
              <a:t>Carlos Barbosa, </a:t>
            </a:r>
            <a:r>
              <a:rPr lang="pt-BR" sz="2700" dirty="0" smtClean="0">
                <a:solidFill>
                  <a:prstClr val="black"/>
                </a:solidFill>
              </a:rPr>
              <a:t>RS</a:t>
            </a:r>
          </a:p>
          <a:p>
            <a:pPr lvl="0">
              <a:lnSpc>
                <a:spcPct val="90000"/>
              </a:lnSpc>
            </a:pPr>
            <a:endParaRPr lang="pt-BR" sz="1000" dirty="0" smtClean="0">
              <a:solidFill>
                <a:prstClr val="black"/>
              </a:solidFill>
            </a:endParaRPr>
          </a:p>
          <a:p>
            <a:pPr lvl="0" algn="ctr">
              <a:lnSpc>
                <a:spcPct val="90000"/>
              </a:lnSpc>
            </a:pPr>
            <a:r>
              <a:rPr lang="pt-BR" sz="2700" dirty="0" smtClean="0">
                <a:solidFill>
                  <a:prstClr val="black"/>
                </a:solidFill>
              </a:rPr>
              <a:t>Ao lado dos noivos acompanham seus pais, respectivamente</a:t>
            </a:r>
            <a:endParaRPr lang="pt-BR" sz="3400" dirty="0">
              <a:solidFill>
                <a:prstClr val="black"/>
              </a:solidFill>
            </a:endParaRPr>
          </a:p>
          <a:p>
            <a:pPr>
              <a:lnSpc>
                <a:spcPct val="90000"/>
              </a:lnSpc>
            </a:pPr>
            <a:r>
              <a:rPr lang="pt-BR" sz="2800" i="1" dirty="0" smtClean="0"/>
              <a:t>Aia:</a:t>
            </a:r>
            <a:endParaRPr lang="pt-BR" sz="2800" i="1" dirty="0"/>
          </a:p>
        </p:txBody>
      </p:sp>
    </p:spTree>
    <p:extLst>
      <p:ext uri="{BB962C8B-B14F-4D97-AF65-F5344CB8AC3E}">
        <p14:creationId xmlns:p14="http://schemas.microsoft.com/office/powerpoint/2010/main" val="368354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932" y="1502109"/>
            <a:ext cx="6844902" cy="5059922"/>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219285" y="128337"/>
            <a:ext cx="7176127" cy="1034129"/>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Moacir Emílio Gedoz e Neli Isabel Thums</a:t>
            </a:r>
            <a:endParaRPr lang="pt-BR" sz="2000" dirty="0">
              <a:solidFill>
                <a:schemeClr val="accent2"/>
              </a:solidFill>
            </a:endParaRPr>
          </a:p>
        </p:txBody>
      </p:sp>
      <p:sp>
        <p:nvSpPr>
          <p:cNvPr id="4" name="CaixaDeTexto 3"/>
          <p:cNvSpPr txBox="1"/>
          <p:nvPr/>
        </p:nvSpPr>
        <p:spPr>
          <a:xfrm>
            <a:off x="7539791" y="450092"/>
            <a:ext cx="4652209" cy="6407908"/>
          </a:xfrm>
          <a:prstGeom prst="rect">
            <a:avLst/>
          </a:prstGeom>
          <a:noFill/>
        </p:spPr>
        <p:txBody>
          <a:bodyPr wrap="square" rtlCol="0">
            <a:spAutoFit/>
          </a:bodyPr>
          <a:lstStyle/>
          <a:p>
            <a:pPr lvl="0">
              <a:lnSpc>
                <a:spcPct val="90000"/>
              </a:lnSpc>
            </a:pPr>
            <a:r>
              <a:rPr lang="pt-BR" sz="2600" i="1" dirty="0">
                <a:solidFill>
                  <a:prstClr val="black"/>
                </a:solidFill>
              </a:rPr>
              <a:t>Data: </a:t>
            </a:r>
            <a:r>
              <a:rPr lang="pt-BR" sz="2600" dirty="0" smtClean="0">
                <a:solidFill>
                  <a:prstClr val="black"/>
                </a:solidFill>
              </a:rPr>
              <a:t>12.12.1987</a:t>
            </a:r>
            <a:endParaRPr lang="pt-BR" sz="2600" dirty="0">
              <a:solidFill>
                <a:prstClr val="black"/>
              </a:solidFill>
            </a:endParaRPr>
          </a:p>
          <a:p>
            <a:pPr lvl="0" algn="ctr">
              <a:lnSpc>
                <a:spcPct val="90000"/>
              </a:lnSpc>
            </a:pPr>
            <a:endParaRPr lang="pt-BR" sz="1000" dirty="0">
              <a:solidFill>
                <a:prstClr val="black"/>
              </a:solidFill>
            </a:endParaRPr>
          </a:p>
          <a:p>
            <a:pPr lvl="0">
              <a:lnSpc>
                <a:spcPct val="90000"/>
              </a:lnSpc>
            </a:pPr>
            <a:r>
              <a:rPr lang="pt-BR" sz="2600" i="1" dirty="0">
                <a:solidFill>
                  <a:prstClr val="black"/>
                </a:solidFill>
              </a:rPr>
              <a:t>Pais do noivo:</a:t>
            </a:r>
            <a:r>
              <a:rPr lang="pt-BR" sz="2600" dirty="0">
                <a:solidFill>
                  <a:prstClr val="black"/>
                </a:solidFill>
              </a:rPr>
              <a:t> </a:t>
            </a:r>
          </a:p>
          <a:p>
            <a:pPr lvl="0" algn="ctr">
              <a:lnSpc>
                <a:spcPct val="90000"/>
              </a:lnSpc>
            </a:pPr>
            <a:r>
              <a:rPr lang="pt-BR" sz="2600" dirty="0" smtClean="0">
                <a:solidFill>
                  <a:prstClr val="black"/>
                </a:solidFill>
              </a:rPr>
              <a:t>Antônio Gaspar Gedoz e </a:t>
            </a:r>
            <a:endParaRPr lang="pt-BR" sz="2600" dirty="0">
              <a:solidFill>
                <a:prstClr val="black"/>
              </a:solidFill>
            </a:endParaRPr>
          </a:p>
          <a:p>
            <a:pPr lvl="0" algn="ctr">
              <a:lnSpc>
                <a:spcPct val="90000"/>
              </a:lnSpc>
            </a:pPr>
            <a:r>
              <a:rPr lang="pt-BR" sz="2600" dirty="0" smtClean="0">
                <a:solidFill>
                  <a:prstClr val="black"/>
                </a:solidFill>
              </a:rPr>
              <a:t>Delfina Canal Gedoz</a:t>
            </a:r>
            <a:endParaRPr lang="pt-BR" sz="2600" dirty="0">
              <a:solidFill>
                <a:prstClr val="black"/>
              </a:solidFill>
            </a:endParaRPr>
          </a:p>
          <a:p>
            <a:pPr lvl="0">
              <a:lnSpc>
                <a:spcPct val="90000"/>
              </a:lnSpc>
            </a:pPr>
            <a:endParaRPr lang="pt-BR" sz="1000" dirty="0">
              <a:solidFill>
                <a:prstClr val="black"/>
              </a:solidFill>
            </a:endParaRPr>
          </a:p>
          <a:p>
            <a:pPr lvl="0">
              <a:lnSpc>
                <a:spcPct val="90000"/>
              </a:lnSpc>
            </a:pPr>
            <a:r>
              <a:rPr lang="pt-BR" sz="2600" i="1" dirty="0">
                <a:solidFill>
                  <a:prstClr val="black"/>
                </a:solidFill>
              </a:rPr>
              <a:t>Pais da noiva</a:t>
            </a:r>
            <a:r>
              <a:rPr lang="pt-BR" sz="2600" i="1" dirty="0" smtClean="0">
                <a:solidFill>
                  <a:prstClr val="black"/>
                </a:solidFill>
              </a:rPr>
              <a:t>:</a:t>
            </a:r>
          </a:p>
          <a:p>
            <a:pPr lvl="0" algn="ctr">
              <a:lnSpc>
                <a:spcPct val="90000"/>
              </a:lnSpc>
            </a:pPr>
            <a:r>
              <a:rPr lang="pt-BR" sz="2600" dirty="0" smtClean="0">
                <a:solidFill>
                  <a:prstClr val="black"/>
                </a:solidFill>
              </a:rPr>
              <a:t>Paulo Thums e </a:t>
            </a:r>
          </a:p>
          <a:p>
            <a:pPr lvl="0" algn="ctr">
              <a:lnSpc>
                <a:spcPct val="90000"/>
              </a:lnSpc>
            </a:pPr>
            <a:r>
              <a:rPr lang="pt-BR" sz="2600" dirty="0" smtClean="0">
                <a:solidFill>
                  <a:prstClr val="black"/>
                </a:solidFill>
              </a:rPr>
              <a:t>Rosa Antônia Canal</a:t>
            </a:r>
            <a:endParaRPr lang="pt-BR" sz="2600" dirty="0">
              <a:solidFill>
                <a:prstClr val="black"/>
              </a:solidFill>
            </a:endParaRPr>
          </a:p>
          <a:p>
            <a:pPr lvl="0" algn="ctr">
              <a:lnSpc>
                <a:spcPct val="90000"/>
              </a:lnSpc>
            </a:pPr>
            <a:endParaRPr lang="pt-BR" sz="1000" i="1" dirty="0">
              <a:solidFill>
                <a:prstClr val="black"/>
              </a:solidFill>
            </a:endParaRPr>
          </a:p>
          <a:p>
            <a:pPr lvl="0" algn="ctr">
              <a:lnSpc>
                <a:spcPct val="90000"/>
              </a:lnSpc>
            </a:pPr>
            <a:r>
              <a:rPr lang="pt-BR" sz="2600" i="1" dirty="0" smtClean="0">
                <a:solidFill>
                  <a:prstClr val="black"/>
                </a:solidFill>
              </a:rPr>
              <a:t>Local</a:t>
            </a:r>
            <a:r>
              <a:rPr lang="pt-BR" sz="2600" i="1" dirty="0">
                <a:solidFill>
                  <a:prstClr val="black"/>
                </a:solidFill>
              </a:rPr>
              <a:t>:</a:t>
            </a:r>
            <a:r>
              <a:rPr lang="pt-BR" sz="2600" dirty="0">
                <a:solidFill>
                  <a:prstClr val="black"/>
                </a:solidFill>
              </a:rPr>
              <a:t> Capela </a:t>
            </a:r>
            <a:r>
              <a:rPr lang="pt-BR" sz="2600" dirty="0" smtClean="0">
                <a:solidFill>
                  <a:prstClr val="black"/>
                </a:solidFill>
              </a:rPr>
              <a:t>Santo Antônio de Santa Clara Baixa, </a:t>
            </a:r>
            <a:r>
              <a:rPr lang="pt-BR" sz="2600" dirty="0">
                <a:solidFill>
                  <a:prstClr val="black"/>
                </a:solidFill>
              </a:rPr>
              <a:t>Carlos Barbosa, RS</a:t>
            </a:r>
          </a:p>
          <a:p>
            <a:pPr lvl="0" algn="ctr">
              <a:lnSpc>
                <a:spcPct val="90000"/>
              </a:lnSpc>
            </a:pPr>
            <a:endParaRPr lang="pt-BR" sz="1000" dirty="0" smtClean="0">
              <a:solidFill>
                <a:prstClr val="black"/>
              </a:solidFill>
            </a:endParaRPr>
          </a:p>
          <a:p>
            <a:pPr lvl="0">
              <a:lnSpc>
                <a:spcPct val="90000"/>
              </a:lnSpc>
            </a:pPr>
            <a:r>
              <a:rPr lang="pt-BR" sz="2600" i="1" dirty="0" smtClean="0">
                <a:solidFill>
                  <a:prstClr val="black"/>
                </a:solidFill>
              </a:rPr>
              <a:t>Família do noivo:</a:t>
            </a:r>
            <a:r>
              <a:rPr lang="pt-BR" sz="2600" dirty="0" smtClean="0">
                <a:solidFill>
                  <a:prstClr val="black"/>
                </a:solidFill>
              </a:rPr>
              <a:t> Vitor</a:t>
            </a:r>
          </a:p>
          <a:p>
            <a:pPr lvl="0" algn="ctr">
              <a:lnSpc>
                <a:spcPct val="90000"/>
              </a:lnSpc>
            </a:pPr>
            <a:r>
              <a:rPr lang="pt-BR" sz="2600" dirty="0" smtClean="0">
                <a:solidFill>
                  <a:prstClr val="black"/>
                </a:solidFill>
              </a:rPr>
              <a:t> Antônio, Agenor Antônio, Benjamin, Delfina, </a:t>
            </a:r>
            <a:r>
              <a:rPr lang="pt-BR" sz="2600" b="1" dirty="0" smtClean="0">
                <a:solidFill>
                  <a:prstClr val="black"/>
                </a:solidFill>
              </a:rPr>
              <a:t>Moacir e</a:t>
            </a:r>
            <a:r>
              <a:rPr lang="pt-BR" sz="2600" dirty="0" smtClean="0">
                <a:solidFill>
                  <a:prstClr val="black"/>
                </a:solidFill>
              </a:rPr>
              <a:t> </a:t>
            </a:r>
            <a:r>
              <a:rPr lang="pt-BR" sz="2600" b="1" dirty="0" smtClean="0">
                <a:solidFill>
                  <a:prstClr val="black"/>
                </a:solidFill>
              </a:rPr>
              <a:t>Neli</a:t>
            </a:r>
            <a:r>
              <a:rPr lang="pt-BR" sz="2600" dirty="0" smtClean="0">
                <a:solidFill>
                  <a:prstClr val="black"/>
                </a:solidFill>
              </a:rPr>
              <a:t>, Antônio Gaspar, Aléssio Luiz, Melquior, Diva Adelaide e Mercedes Isabel</a:t>
            </a:r>
            <a:endParaRPr lang="pt-BR" sz="2000" dirty="0">
              <a:solidFill>
                <a:schemeClr val="accent2"/>
              </a:solidFill>
            </a:endParaRPr>
          </a:p>
        </p:txBody>
      </p:sp>
    </p:spTree>
    <p:extLst>
      <p:ext uri="{BB962C8B-B14F-4D97-AF65-F5344CB8AC3E}">
        <p14:creationId xmlns:p14="http://schemas.microsoft.com/office/powerpoint/2010/main" val="286463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892" y="1595721"/>
            <a:ext cx="6825414" cy="4954331"/>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336884" y="192505"/>
            <a:ext cx="11646569" cy="1311128"/>
          </a:xfrm>
          <a:prstGeom prst="rect">
            <a:avLst/>
          </a:prstGeom>
          <a:noFill/>
        </p:spPr>
        <p:txBody>
          <a:bodyPr wrap="square" rtlCol="0">
            <a:spAutoFit/>
          </a:bodyPr>
          <a:lstStyle/>
          <a:p>
            <a:pPr lvl="0" algn="ctr">
              <a:lnSpc>
                <a:spcPct val="90000"/>
              </a:lnSpc>
            </a:pPr>
            <a:r>
              <a:rPr lang="pt-BR" sz="3400" b="1" dirty="0">
                <a:solidFill>
                  <a:prstClr val="black"/>
                </a:solidFill>
              </a:rPr>
              <a:t>Casamento de </a:t>
            </a:r>
            <a:r>
              <a:rPr lang="pt-BR" sz="3400" b="1" dirty="0" smtClean="0">
                <a:solidFill>
                  <a:prstClr val="black"/>
                </a:solidFill>
              </a:rPr>
              <a:t>Vilson e Terezinha </a:t>
            </a:r>
            <a:endParaRPr lang="pt-BR" sz="3400" b="1" dirty="0">
              <a:solidFill>
                <a:prstClr val="black"/>
              </a:solidFill>
            </a:endParaRPr>
          </a:p>
          <a:p>
            <a:pPr lvl="0" algn="ctr">
              <a:lnSpc>
                <a:spcPct val="90000"/>
              </a:lnSpc>
            </a:pPr>
            <a:r>
              <a:rPr lang="pt-BR" sz="3400" b="1" dirty="0">
                <a:solidFill>
                  <a:prstClr val="black"/>
                </a:solidFill>
              </a:rPr>
              <a:t>e</a:t>
            </a:r>
          </a:p>
          <a:p>
            <a:pPr>
              <a:lnSpc>
                <a:spcPct val="90000"/>
              </a:lnSpc>
            </a:pPr>
            <a:endParaRPr lang="pt-BR" sz="2000" dirty="0">
              <a:solidFill>
                <a:schemeClr val="accent2"/>
              </a:solidFill>
            </a:endParaRPr>
          </a:p>
        </p:txBody>
      </p:sp>
      <p:sp>
        <p:nvSpPr>
          <p:cNvPr id="5" name="CaixaDeTexto 4"/>
          <p:cNvSpPr txBox="1"/>
          <p:nvPr/>
        </p:nvSpPr>
        <p:spPr>
          <a:xfrm>
            <a:off x="7798067" y="848069"/>
            <a:ext cx="4393933" cy="5798510"/>
          </a:xfrm>
          <a:prstGeom prst="rect">
            <a:avLst/>
          </a:prstGeom>
          <a:noFill/>
        </p:spPr>
        <p:txBody>
          <a:bodyPr wrap="square" rtlCol="0">
            <a:spAutoFit/>
          </a:bodyPr>
          <a:lstStyle/>
          <a:p>
            <a:pPr lvl="0">
              <a:lnSpc>
                <a:spcPct val="90000"/>
              </a:lnSpc>
            </a:pPr>
            <a:r>
              <a:rPr lang="pt-BR" sz="2600" i="1" dirty="0">
                <a:solidFill>
                  <a:prstClr val="black"/>
                </a:solidFill>
              </a:rPr>
              <a:t>Pais do noivo:</a:t>
            </a:r>
            <a:r>
              <a:rPr lang="pt-BR" sz="2600" dirty="0">
                <a:solidFill>
                  <a:prstClr val="black"/>
                </a:solidFill>
              </a:rPr>
              <a:t> </a:t>
            </a:r>
            <a:r>
              <a:rPr lang="pt-BR" sz="2600" dirty="0" smtClean="0">
                <a:solidFill>
                  <a:prstClr val="black"/>
                </a:solidFill>
              </a:rPr>
              <a:t>..............</a:t>
            </a:r>
            <a:endParaRPr lang="pt-BR" sz="2600" dirty="0">
              <a:solidFill>
                <a:prstClr val="black"/>
              </a:solidFill>
            </a:endParaRPr>
          </a:p>
          <a:p>
            <a:pPr lvl="0" algn="ctr">
              <a:lnSpc>
                <a:spcPct val="90000"/>
              </a:lnSpc>
            </a:pPr>
            <a:endParaRPr lang="pt-BR" sz="2000" dirty="0" smtClean="0">
              <a:solidFill>
                <a:schemeClr val="accent2"/>
              </a:solidFill>
            </a:endParaRPr>
          </a:p>
          <a:p>
            <a:pPr lvl="0">
              <a:lnSpc>
                <a:spcPct val="90000"/>
              </a:lnSpc>
            </a:pPr>
            <a:r>
              <a:rPr lang="pt-BR" sz="2400" i="1" dirty="0">
                <a:solidFill>
                  <a:prstClr val="black"/>
                </a:solidFill>
                <a:latin typeface="Bookman Old Style" panose="02050604050505020204" pitchFamily="18" charset="0"/>
              </a:rPr>
              <a:t>Da dir. p/ a esq.:</a:t>
            </a:r>
          </a:p>
          <a:p>
            <a:pPr lvl="0">
              <a:lnSpc>
                <a:spcPct val="90000"/>
              </a:lnSpc>
            </a:pPr>
            <a:endParaRPr lang="pt-BR" sz="1000"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a:t>
            </a:r>
            <a:r>
              <a:rPr lang="pt-BR" sz="2400" dirty="0" smtClean="0">
                <a:solidFill>
                  <a:prstClr val="black"/>
                </a:solidFill>
                <a:latin typeface="Bookman Old Style" panose="02050604050505020204" pitchFamily="18" charset="0"/>
              </a:rPr>
              <a:t>Agatha Thums</a:t>
            </a:r>
          </a:p>
          <a:p>
            <a:pPr lvl="0">
              <a:lnSpc>
                <a:spcPct val="90000"/>
              </a:lnSpc>
            </a:pPr>
            <a:r>
              <a:rPr lang="pt-BR" sz="2400" dirty="0">
                <a:solidFill>
                  <a:prstClr val="black"/>
                </a:solidFill>
                <a:latin typeface="Bookman Old Style" panose="02050604050505020204" pitchFamily="18" charset="0"/>
              </a:rPr>
              <a:t>• </a:t>
            </a:r>
            <a:r>
              <a:rPr lang="pt-BR" sz="2400" dirty="0" smtClean="0">
                <a:solidFill>
                  <a:prstClr val="black"/>
                </a:solidFill>
                <a:latin typeface="Bookman Old Style" panose="02050604050505020204" pitchFamily="18" charset="0"/>
              </a:rPr>
              <a:t>Armando Gastão Sauthier</a:t>
            </a:r>
          </a:p>
          <a:p>
            <a:pPr lvl="0">
              <a:lnSpc>
                <a:spcPct val="90000"/>
              </a:lnSpc>
            </a:pPr>
            <a:r>
              <a:rPr lang="pt-BR" sz="2400" dirty="0" smtClean="0">
                <a:solidFill>
                  <a:prstClr val="black"/>
                </a:solidFill>
                <a:latin typeface="Bookman Old Style" panose="02050604050505020204" pitchFamily="18" charset="0"/>
              </a:rPr>
              <a:t>• Clemente Raymundo</a:t>
            </a:r>
          </a:p>
          <a:p>
            <a:pPr lvl="0" algn="ctr">
              <a:lnSpc>
                <a:spcPct val="90000"/>
              </a:lnSpc>
            </a:pPr>
            <a:r>
              <a:rPr lang="pt-BR" sz="2400" dirty="0">
                <a:solidFill>
                  <a:prstClr val="black"/>
                </a:solidFill>
                <a:latin typeface="Bookman Old Style" panose="02050604050505020204" pitchFamily="18" charset="0"/>
              </a:rPr>
              <a:t> </a:t>
            </a:r>
            <a:r>
              <a:rPr lang="pt-BR" sz="2400" dirty="0" smtClean="0">
                <a:solidFill>
                  <a:prstClr val="black"/>
                </a:solidFill>
                <a:latin typeface="Bookman Old Style" panose="02050604050505020204" pitchFamily="18" charset="0"/>
              </a:rPr>
              <a:t>                   Sauthier</a:t>
            </a:r>
          </a:p>
          <a:p>
            <a:pPr lvl="0">
              <a:lnSpc>
                <a:spcPct val="90000"/>
              </a:lnSpc>
            </a:pPr>
            <a:r>
              <a:rPr lang="pt-BR" sz="2400" dirty="0" smtClean="0">
                <a:solidFill>
                  <a:prstClr val="black"/>
                </a:solidFill>
                <a:latin typeface="Bookman Old Style" panose="02050604050505020204" pitchFamily="18" charset="0"/>
              </a:rPr>
              <a:t>• </a:t>
            </a:r>
            <a:r>
              <a:rPr lang="pt-BR" sz="2400" b="1" dirty="0" smtClean="0">
                <a:solidFill>
                  <a:prstClr val="black"/>
                </a:solidFill>
                <a:latin typeface="Bookman Old Style" panose="02050604050505020204" pitchFamily="18" charset="0"/>
              </a:rPr>
              <a:t>Terezinha </a:t>
            </a:r>
            <a:r>
              <a:rPr lang="pt-BR" sz="2400" b="1" dirty="0" err="1" smtClean="0">
                <a:solidFill>
                  <a:prstClr val="black"/>
                </a:solidFill>
                <a:latin typeface="Bookman Old Style" panose="02050604050505020204" pitchFamily="18" charset="0"/>
              </a:rPr>
              <a:t>Sauthier</a:t>
            </a:r>
            <a:endParaRPr lang="pt-BR" sz="2400" b="1" dirty="0" smtClean="0">
              <a:solidFill>
                <a:prstClr val="black"/>
              </a:solidFill>
              <a:latin typeface="Bookman Old Style" panose="02050604050505020204" pitchFamily="18" charset="0"/>
            </a:endParaRPr>
          </a:p>
          <a:p>
            <a:pPr lvl="0">
              <a:lnSpc>
                <a:spcPct val="90000"/>
              </a:lnSpc>
            </a:pPr>
            <a:r>
              <a:rPr lang="pt-BR" sz="2400" dirty="0" smtClean="0">
                <a:solidFill>
                  <a:prstClr val="black"/>
                </a:solidFill>
                <a:latin typeface="Bookman Old Style" panose="02050604050505020204" pitchFamily="18" charset="0"/>
              </a:rPr>
              <a:t>• </a:t>
            </a:r>
            <a:r>
              <a:rPr lang="pt-BR" sz="2400" b="1" dirty="0" smtClean="0">
                <a:solidFill>
                  <a:prstClr val="black"/>
                </a:solidFill>
                <a:latin typeface="Bookman Old Style" panose="02050604050505020204" pitchFamily="18" charset="0"/>
              </a:rPr>
              <a:t>Vilson </a:t>
            </a:r>
            <a:r>
              <a:rPr lang="pt-BR" sz="2400" b="1" dirty="0" err="1" smtClean="0">
                <a:solidFill>
                  <a:prstClr val="black"/>
                </a:solidFill>
                <a:latin typeface="Bookman Old Style" panose="02050604050505020204" pitchFamily="18" charset="0"/>
              </a:rPr>
              <a:t>Reghelin</a:t>
            </a:r>
            <a:endParaRPr lang="pt-BR" sz="2400" b="1" dirty="0" smtClean="0">
              <a:solidFill>
                <a:prstClr val="black"/>
              </a:solidFill>
              <a:latin typeface="Bookman Old Style" panose="02050604050505020204" pitchFamily="18" charset="0"/>
            </a:endParaRPr>
          </a:p>
          <a:p>
            <a:pPr lvl="0">
              <a:lnSpc>
                <a:spcPct val="90000"/>
              </a:lnSpc>
            </a:pPr>
            <a:r>
              <a:rPr lang="pt-BR" sz="2400" dirty="0" smtClean="0">
                <a:solidFill>
                  <a:prstClr val="black"/>
                </a:solidFill>
                <a:latin typeface="Bookman Old Style" panose="02050604050505020204" pitchFamily="18" charset="0"/>
              </a:rPr>
              <a:t>• Jovita </a:t>
            </a:r>
          </a:p>
          <a:p>
            <a:pPr lvl="0">
              <a:lnSpc>
                <a:spcPct val="90000"/>
              </a:lnSpc>
            </a:pPr>
            <a:r>
              <a:rPr lang="pt-BR" sz="2400" dirty="0">
                <a:solidFill>
                  <a:prstClr val="black"/>
                </a:solidFill>
                <a:latin typeface="Bookman Old Style" panose="02050604050505020204" pitchFamily="18" charset="0"/>
              </a:rPr>
              <a:t>•</a:t>
            </a:r>
            <a:r>
              <a:rPr lang="pt-BR" sz="2400" dirty="0" smtClean="0">
                <a:solidFill>
                  <a:prstClr val="black"/>
                </a:solidFill>
                <a:latin typeface="Bookman Old Style" panose="02050604050505020204" pitchFamily="18" charset="0"/>
              </a:rPr>
              <a:t> ......... menino</a:t>
            </a:r>
          </a:p>
          <a:p>
            <a:pPr lvl="0">
              <a:lnSpc>
                <a:spcPct val="90000"/>
              </a:lnSpc>
            </a:pPr>
            <a:r>
              <a:rPr lang="pt-BR" sz="2400" dirty="0" smtClean="0">
                <a:solidFill>
                  <a:prstClr val="black"/>
                </a:solidFill>
                <a:latin typeface="Bookman Old Style" panose="02050604050505020204" pitchFamily="18" charset="0"/>
              </a:rPr>
              <a:t>• Amélia Dalcin </a:t>
            </a:r>
            <a:r>
              <a:rPr lang="pt-BR" sz="2400" dirty="0" err="1" smtClean="0">
                <a:solidFill>
                  <a:prstClr val="black"/>
                </a:solidFill>
                <a:latin typeface="Bookman Old Style" panose="02050604050505020204" pitchFamily="18" charset="0"/>
              </a:rPr>
              <a:t>Thums</a:t>
            </a:r>
            <a:r>
              <a:rPr lang="pt-BR" sz="2400" dirty="0" smtClean="0">
                <a:solidFill>
                  <a:prstClr val="black"/>
                </a:solidFill>
                <a:latin typeface="Bookman Old Style" panose="02050604050505020204" pitchFamily="18" charset="0"/>
              </a:rPr>
              <a:t> </a:t>
            </a:r>
          </a:p>
          <a:p>
            <a:pPr lvl="0">
              <a:lnSpc>
                <a:spcPct val="90000"/>
              </a:lnSpc>
            </a:pPr>
            <a:r>
              <a:rPr lang="pt-BR" sz="2400" dirty="0" smtClean="0">
                <a:solidFill>
                  <a:prstClr val="black"/>
                </a:solidFill>
                <a:latin typeface="Bookman Old Style" panose="02050604050505020204" pitchFamily="18" charset="0"/>
              </a:rPr>
              <a:t>• .........</a:t>
            </a:r>
          </a:p>
          <a:p>
            <a:pPr lvl="0">
              <a:lnSpc>
                <a:spcPct val="90000"/>
              </a:lnSpc>
            </a:pPr>
            <a:r>
              <a:rPr lang="pt-BR" sz="2400" dirty="0" smtClean="0">
                <a:solidFill>
                  <a:prstClr val="black"/>
                </a:solidFill>
                <a:latin typeface="Bookman Old Style" panose="02050604050505020204" pitchFamily="18" charset="0"/>
              </a:rPr>
              <a:t>• .........</a:t>
            </a:r>
          </a:p>
          <a:p>
            <a:pPr lvl="0">
              <a:lnSpc>
                <a:spcPct val="90000"/>
              </a:lnSpc>
            </a:pPr>
            <a:r>
              <a:rPr lang="pt-BR" sz="2400" dirty="0" smtClean="0">
                <a:solidFill>
                  <a:prstClr val="black"/>
                </a:solidFill>
                <a:latin typeface="Bookman Old Style" panose="02050604050505020204" pitchFamily="18" charset="0"/>
              </a:rPr>
              <a:t>• .......... menino</a:t>
            </a:r>
          </a:p>
          <a:p>
            <a:pPr lvl="0">
              <a:lnSpc>
                <a:spcPct val="90000"/>
              </a:lnSpc>
            </a:pPr>
            <a:endParaRPr lang="pt-BR" sz="2400" dirty="0" smtClean="0">
              <a:solidFill>
                <a:prstClr val="black"/>
              </a:solidFill>
              <a:latin typeface="Bookman Old Style" panose="02050604050505020204" pitchFamily="18" charset="0"/>
            </a:endParaRPr>
          </a:p>
          <a:p>
            <a:pPr lvl="0" algn="ctr">
              <a:lnSpc>
                <a:spcPct val="90000"/>
              </a:lnSpc>
            </a:pPr>
            <a:endParaRPr lang="pt-BR" sz="2000" dirty="0">
              <a:solidFill>
                <a:schemeClr val="accent2"/>
              </a:solidFill>
            </a:endParaRPr>
          </a:p>
        </p:txBody>
      </p:sp>
    </p:spTree>
    <p:extLst>
      <p:ext uri="{BB962C8B-B14F-4D97-AF65-F5344CB8AC3E}">
        <p14:creationId xmlns:p14="http://schemas.microsoft.com/office/powerpoint/2010/main" val="428342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19200" y="496388"/>
            <a:ext cx="9936480" cy="1477328"/>
          </a:xfrm>
          <a:prstGeom prst="rect">
            <a:avLst/>
          </a:prstGeom>
          <a:noFill/>
        </p:spPr>
        <p:txBody>
          <a:bodyPr wrap="square" rtlCol="0">
            <a:spAutoFit/>
          </a:bodyPr>
          <a:lstStyle/>
          <a:p>
            <a:pPr algn="ctr">
              <a:lnSpc>
                <a:spcPct val="90000"/>
              </a:lnSpc>
            </a:pPr>
            <a:r>
              <a:rPr lang="pt-BR" sz="4000" b="1" dirty="0" smtClean="0"/>
              <a:t> CONGRAÇAMENTO  NOS </a:t>
            </a:r>
          </a:p>
          <a:p>
            <a:pPr algn="ctr">
              <a:lnSpc>
                <a:spcPct val="90000"/>
              </a:lnSpc>
            </a:pPr>
            <a:endParaRPr lang="pt-BR" sz="2000" b="1" dirty="0"/>
          </a:p>
          <a:p>
            <a:pPr algn="ctr">
              <a:lnSpc>
                <a:spcPct val="90000"/>
              </a:lnSpc>
            </a:pPr>
            <a:r>
              <a:rPr lang="pt-BR" sz="4000" b="1" dirty="0" smtClean="0"/>
              <a:t>CASAMENTOS  E  BODAS</a:t>
            </a:r>
            <a:endParaRPr lang="pt-BR" sz="4000" b="1" dirty="0"/>
          </a:p>
        </p:txBody>
      </p:sp>
      <p:sp>
        <p:nvSpPr>
          <p:cNvPr id="2" name="CaixaDeTexto 1"/>
          <p:cNvSpPr txBox="1"/>
          <p:nvPr/>
        </p:nvSpPr>
        <p:spPr>
          <a:xfrm>
            <a:off x="477078" y="2246243"/>
            <a:ext cx="11211340" cy="3970318"/>
          </a:xfrm>
          <a:prstGeom prst="rect">
            <a:avLst/>
          </a:prstGeom>
          <a:noFill/>
        </p:spPr>
        <p:txBody>
          <a:bodyPr wrap="square" rtlCol="0">
            <a:spAutoFit/>
          </a:bodyPr>
          <a:lstStyle/>
          <a:p>
            <a:pPr algn="ctr">
              <a:lnSpc>
                <a:spcPct val="90000"/>
              </a:lnSpc>
            </a:pPr>
            <a:r>
              <a:rPr lang="pt-BR" sz="4000" dirty="0" smtClean="0"/>
              <a:t>   Nos casamentos mais antigos, os pais dos noivos costumavam convidar não só os parentes  próximos, mas também os vizinhos e os amigos mais chegados. Como as famílias eram numerosas, os convidados se tornavam </a:t>
            </a:r>
            <a:r>
              <a:rPr lang="pt-BR" sz="4000" dirty="0"/>
              <a:t>u</a:t>
            </a:r>
            <a:r>
              <a:rPr lang="pt-BR" sz="4000" dirty="0" smtClean="0"/>
              <a:t>m </a:t>
            </a:r>
            <a:r>
              <a:rPr lang="pt-BR" sz="4000" dirty="0" smtClean="0"/>
              <a:t>grande  número. Os casamentos eram de manhã e a festa transcorria o dia todo.</a:t>
            </a:r>
            <a:endParaRPr lang="pt-BR" sz="4000" dirty="0"/>
          </a:p>
        </p:txBody>
      </p:sp>
    </p:spTree>
    <p:extLst>
      <p:ext uri="{BB962C8B-B14F-4D97-AF65-F5344CB8AC3E}">
        <p14:creationId xmlns:p14="http://schemas.microsoft.com/office/powerpoint/2010/main" val="29249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249" y="1272988"/>
            <a:ext cx="7701197" cy="5312486"/>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69818" y="95307"/>
            <a:ext cx="11685298" cy="923330"/>
          </a:xfrm>
          <a:prstGeom prst="rect">
            <a:avLst/>
          </a:prstGeom>
          <a:noFill/>
        </p:spPr>
        <p:txBody>
          <a:bodyPr wrap="square" rtlCol="0">
            <a:spAutoFit/>
          </a:bodyPr>
          <a:lstStyle/>
          <a:p>
            <a:pPr algn="ctr">
              <a:lnSpc>
                <a:spcPct val="90000"/>
              </a:lnSpc>
            </a:pPr>
            <a:r>
              <a:rPr lang="pt-BR" sz="3000" b="1" dirty="0" smtClean="0">
                <a:latin typeface="Bookman Old Style" panose="02050604050505020204" pitchFamily="18" charset="0"/>
              </a:rPr>
              <a:t>Casamento de Pedro Gedoz </a:t>
            </a:r>
            <a:r>
              <a:rPr lang="pt-BR" sz="2800" b="1" dirty="0" smtClean="0">
                <a:latin typeface="Bookman Old Style" panose="02050604050505020204" pitchFamily="18" charset="0"/>
              </a:rPr>
              <a:t>(</a:t>
            </a:r>
            <a:r>
              <a:rPr lang="pt-BR" sz="2800" b="1" dirty="0" smtClean="0">
                <a:latin typeface="Bookman Old Style" panose="02050604050505020204" pitchFamily="18" charset="0"/>
                <a:sym typeface="Wingdings" panose="05000000000000000000" pitchFamily="2" charset="2"/>
              </a:rPr>
              <a:t></a:t>
            </a:r>
            <a:r>
              <a:rPr lang="pt-BR" sz="2800" b="1" dirty="0" smtClean="0">
                <a:latin typeface="Bookman Old Style" panose="02050604050505020204" pitchFamily="18" charset="0"/>
              </a:rPr>
              <a:t>1904) </a:t>
            </a:r>
            <a:r>
              <a:rPr lang="pt-BR" sz="3000" b="1" dirty="0" smtClean="0">
                <a:latin typeface="Bookman Old Style" panose="02050604050505020204" pitchFamily="18" charset="0"/>
              </a:rPr>
              <a:t>e </a:t>
            </a:r>
          </a:p>
          <a:p>
            <a:pPr algn="ctr">
              <a:lnSpc>
                <a:spcPct val="90000"/>
              </a:lnSpc>
            </a:pPr>
            <a:r>
              <a:rPr lang="pt-BR" sz="3000" b="1" dirty="0" smtClean="0">
                <a:latin typeface="Bookman Old Style" panose="02050604050505020204" pitchFamily="18" charset="0"/>
              </a:rPr>
              <a:t>Elisa Carolina Gedoz</a:t>
            </a:r>
            <a:r>
              <a:rPr lang="pt-BR" sz="3000" b="1" dirty="0">
                <a:latin typeface="Bookman Old Style" panose="02050604050505020204" pitchFamily="18" charset="0"/>
              </a:rPr>
              <a:t> </a:t>
            </a:r>
            <a:r>
              <a:rPr lang="pt-BR" sz="2800" b="1" dirty="0">
                <a:latin typeface="Bookman Old Style" panose="02050604050505020204" pitchFamily="18" charset="0"/>
              </a:rPr>
              <a:t>(</a:t>
            </a:r>
            <a:r>
              <a:rPr lang="pt-BR" sz="2800" b="1" dirty="0" smtClean="0">
                <a:latin typeface="Bookman Old Style" panose="02050604050505020204" pitchFamily="18" charset="0"/>
                <a:sym typeface="Wingdings" panose="05000000000000000000" pitchFamily="2" charset="2"/>
              </a:rPr>
              <a:t></a:t>
            </a:r>
            <a:r>
              <a:rPr lang="pt-BR" sz="2800" b="1" dirty="0" smtClean="0">
                <a:latin typeface="Bookman Old Style" panose="02050604050505020204" pitchFamily="18" charset="0"/>
              </a:rPr>
              <a:t>1910), </a:t>
            </a:r>
            <a:r>
              <a:rPr lang="pt-BR" sz="3000" b="1" dirty="0" smtClean="0">
                <a:latin typeface="Bookman Old Style" panose="02050604050505020204" pitchFamily="18" charset="0"/>
              </a:rPr>
              <a:t>em </a:t>
            </a:r>
            <a:r>
              <a:rPr lang="pt-BR" sz="2800" b="1" dirty="0" smtClean="0">
                <a:latin typeface="Bookman Old Style" panose="02050604050505020204" pitchFamily="18" charset="0"/>
              </a:rPr>
              <a:t>06.12.1930</a:t>
            </a:r>
            <a:endParaRPr lang="pt-BR" sz="2800" b="1" dirty="0">
              <a:latin typeface="Bookman Old Style" panose="02050604050505020204" pitchFamily="18" charset="0"/>
            </a:endParaRPr>
          </a:p>
        </p:txBody>
      </p:sp>
      <p:sp>
        <p:nvSpPr>
          <p:cNvPr id="4" name="CaixaDeTexto 3"/>
          <p:cNvSpPr txBox="1"/>
          <p:nvPr/>
        </p:nvSpPr>
        <p:spPr>
          <a:xfrm>
            <a:off x="8406064" y="1066763"/>
            <a:ext cx="3625516" cy="5743111"/>
          </a:xfrm>
          <a:prstGeom prst="rect">
            <a:avLst/>
          </a:prstGeom>
          <a:noFill/>
        </p:spPr>
        <p:txBody>
          <a:bodyPr wrap="square" rtlCol="0">
            <a:spAutoFit/>
          </a:bodyPr>
          <a:lstStyle/>
          <a:p>
            <a:pPr algn="ctr">
              <a:lnSpc>
                <a:spcPct val="90000"/>
              </a:lnSpc>
            </a:pPr>
            <a:r>
              <a:rPr lang="pt-BR" sz="2700" dirty="0" smtClean="0"/>
              <a:t>Ele: Fº de Júlio </a:t>
            </a:r>
          </a:p>
          <a:p>
            <a:pPr algn="ctr">
              <a:lnSpc>
                <a:spcPct val="90000"/>
              </a:lnSpc>
            </a:pPr>
            <a:r>
              <a:rPr lang="pt-BR" sz="2700" dirty="0" smtClean="0"/>
              <a:t>José Gedoz e </a:t>
            </a:r>
          </a:p>
          <a:p>
            <a:pPr algn="ctr">
              <a:lnSpc>
                <a:spcPct val="90000"/>
              </a:lnSpc>
            </a:pPr>
            <a:r>
              <a:rPr lang="pt-BR" sz="2700" dirty="0" smtClean="0"/>
              <a:t>Estephania Sauthier</a:t>
            </a:r>
          </a:p>
          <a:p>
            <a:pPr algn="ctr">
              <a:lnSpc>
                <a:spcPct val="90000"/>
              </a:lnSpc>
            </a:pPr>
            <a:endParaRPr lang="pt-BR" sz="1000" dirty="0" smtClean="0"/>
          </a:p>
          <a:p>
            <a:pPr algn="ctr">
              <a:lnSpc>
                <a:spcPct val="90000"/>
              </a:lnSpc>
            </a:pPr>
            <a:r>
              <a:rPr lang="pt-BR" sz="2700" dirty="0" smtClean="0"/>
              <a:t>Ela: Fª de Seraphin Eugênio Gedoz e </a:t>
            </a:r>
          </a:p>
          <a:p>
            <a:pPr algn="ctr">
              <a:lnSpc>
                <a:spcPct val="90000"/>
              </a:lnSpc>
            </a:pPr>
            <a:r>
              <a:rPr lang="pt-BR" sz="2700" dirty="0"/>
              <a:t> </a:t>
            </a:r>
            <a:r>
              <a:rPr lang="pt-BR" sz="2700" dirty="0" smtClean="0"/>
              <a:t> Aline Emilia Sauthier</a:t>
            </a:r>
            <a:endParaRPr lang="pt-BR" sz="2700" dirty="0"/>
          </a:p>
          <a:p>
            <a:pPr algn="ctr">
              <a:lnSpc>
                <a:spcPct val="90000"/>
              </a:lnSpc>
            </a:pPr>
            <a:endParaRPr lang="pt-BR" sz="1000" dirty="0" smtClean="0"/>
          </a:p>
          <a:p>
            <a:pPr algn="ctr">
              <a:lnSpc>
                <a:spcPct val="90000"/>
              </a:lnSpc>
            </a:pPr>
            <a:r>
              <a:rPr lang="pt-BR" sz="2700" dirty="0" smtClean="0"/>
              <a:t>Pais: Irmãos Gedoz casados com irmãs Sauthier</a:t>
            </a:r>
          </a:p>
          <a:p>
            <a:pPr algn="ctr">
              <a:lnSpc>
                <a:spcPct val="90000"/>
              </a:lnSpc>
            </a:pPr>
            <a:endParaRPr lang="pt-BR" sz="1000" dirty="0"/>
          </a:p>
          <a:p>
            <a:pPr algn="ctr">
              <a:lnSpc>
                <a:spcPct val="90000"/>
              </a:lnSpc>
            </a:pPr>
            <a:r>
              <a:rPr lang="pt-BR" sz="2700" dirty="0" smtClean="0"/>
              <a:t>Foto feita em frente a casa de Júlio, onde foi comemorado os </a:t>
            </a:r>
            <a:r>
              <a:rPr lang="pt-BR" sz="2700" dirty="0" smtClean="0">
                <a:latin typeface="Bookman Old Style" panose="02050604050505020204" pitchFamily="18" charset="0"/>
              </a:rPr>
              <a:t>50</a:t>
            </a:r>
            <a:r>
              <a:rPr lang="pt-BR" sz="2700" dirty="0" smtClean="0"/>
              <a:t> anos da Imigração Suíço-Valesana.</a:t>
            </a:r>
            <a:endParaRPr lang="pt-BR" sz="2700" dirty="0"/>
          </a:p>
        </p:txBody>
      </p:sp>
      <p:pic>
        <p:nvPicPr>
          <p:cNvPr id="5" name="Imagem 4"/>
          <p:cNvPicPr>
            <a:picLocks noChangeAspect="1"/>
          </p:cNvPicPr>
          <p:nvPr/>
        </p:nvPicPr>
        <p:blipFill>
          <a:blip r:embed="rId3"/>
          <a:stretch>
            <a:fillRect/>
          </a:stretch>
        </p:blipFill>
        <p:spPr>
          <a:xfrm>
            <a:off x="8262150" y="3112168"/>
            <a:ext cx="359054" cy="336257"/>
          </a:xfrm>
          <a:prstGeom prst="rect">
            <a:avLst/>
          </a:prstGeom>
        </p:spPr>
      </p:pic>
    </p:spTree>
    <p:extLst>
      <p:ext uri="{BB962C8B-B14F-4D97-AF65-F5344CB8AC3E}">
        <p14:creationId xmlns:p14="http://schemas.microsoft.com/office/powerpoint/2010/main" val="361737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728" y="1470212"/>
            <a:ext cx="8233381" cy="5104913"/>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88799" y="192505"/>
            <a:ext cx="11502148" cy="978729"/>
          </a:xfrm>
          <a:prstGeom prst="rect">
            <a:avLst/>
          </a:prstGeom>
          <a:noFill/>
        </p:spPr>
        <p:txBody>
          <a:bodyPr wrap="square" rtlCol="0">
            <a:spAutoFit/>
          </a:bodyPr>
          <a:lstStyle/>
          <a:p>
            <a:pPr algn="ctr">
              <a:lnSpc>
                <a:spcPct val="90000"/>
              </a:lnSpc>
            </a:pPr>
            <a:r>
              <a:rPr lang="pt-BR" sz="3200" b="1" dirty="0">
                <a:latin typeface="Bookman Old Style" panose="02050604050505020204" pitchFamily="18" charset="0"/>
              </a:rPr>
              <a:t>Casamento de </a:t>
            </a:r>
            <a:r>
              <a:rPr lang="pt-BR" sz="3200" b="1" dirty="0" smtClean="0">
                <a:latin typeface="Bookman Old Style" panose="02050604050505020204" pitchFamily="18" charset="0"/>
              </a:rPr>
              <a:t>Genesio Victorio Dupont (</a:t>
            </a:r>
            <a:r>
              <a:rPr lang="pt-BR" sz="3200" b="1" dirty="0">
                <a:latin typeface="Bookman Old Style" panose="02050604050505020204" pitchFamily="18" charset="0"/>
                <a:sym typeface="Wingdings" panose="05000000000000000000" pitchFamily="2" charset="2"/>
              </a:rPr>
              <a:t> </a:t>
            </a:r>
            <a:r>
              <a:rPr lang="pt-BR" sz="3200" b="1" dirty="0" smtClean="0">
                <a:latin typeface="Bookman Old Style" panose="02050604050505020204" pitchFamily="18" charset="0"/>
              </a:rPr>
              <a:t>1930) </a:t>
            </a:r>
            <a:r>
              <a:rPr lang="pt-BR" sz="3200" b="1" dirty="0">
                <a:latin typeface="Bookman Old Style" panose="02050604050505020204" pitchFamily="18" charset="0"/>
              </a:rPr>
              <a:t>e </a:t>
            </a:r>
            <a:r>
              <a:rPr lang="pt-BR" sz="3200" b="1" dirty="0" smtClean="0">
                <a:latin typeface="Bookman Old Style" panose="02050604050505020204" pitchFamily="18" charset="0"/>
              </a:rPr>
              <a:t>Rosalina Misturini </a:t>
            </a:r>
            <a:r>
              <a:rPr lang="pt-BR" sz="3200" b="1" dirty="0">
                <a:latin typeface="Bookman Old Style" panose="02050604050505020204" pitchFamily="18" charset="0"/>
              </a:rPr>
              <a:t>(</a:t>
            </a:r>
            <a:r>
              <a:rPr lang="pt-BR" sz="3200" b="1" dirty="0">
                <a:latin typeface="Bookman Old Style" panose="02050604050505020204" pitchFamily="18" charset="0"/>
                <a:sym typeface="Wingdings" panose="05000000000000000000" pitchFamily="2" charset="2"/>
              </a:rPr>
              <a:t> </a:t>
            </a:r>
            <a:r>
              <a:rPr lang="pt-BR" sz="3200" b="1" dirty="0" smtClean="0">
                <a:latin typeface="Bookman Old Style" panose="02050604050505020204" pitchFamily="18" charset="0"/>
              </a:rPr>
              <a:t>1935), </a:t>
            </a:r>
            <a:r>
              <a:rPr lang="pt-BR" sz="3200" b="1" dirty="0">
                <a:latin typeface="Bookman Old Style" panose="02050604050505020204" pitchFamily="18" charset="0"/>
              </a:rPr>
              <a:t>em </a:t>
            </a:r>
            <a:r>
              <a:rPr lang="pt-BR" sz="3200" b="1" dirty="0" smtClean="0">
                <a:latin typeface="Bookman Old Style" panose="02050604050505020204" pitchFamily="18" charset="0"/>
              </a:rPr>
              <a:t>23.02.1957</a:t>
            </a:r>
            <a:endParaRPr lang="pt-BR" sz="3200" dirty="0">
              <a:solidFill>
                <a:schemeClr val="accent2"/>
              </a:solidFill>
            </a:endParaRPr>
          </a:p>
        </p:txBody>
      </p:sp>
      <p:sp>
        <p:nvSpPr>
          <p:cNvPr id="4" name="CaixaDeTexto 3"/>
          <p:cNvSpPr txBox="1"/>
          <p:nvPr/>
        </p:nvSpPr>
        <p:spPr>
          <a:xfrm>
            <a:off x="8869678" y="919365"/>
            <a:ext cx="3193985" cy="5937010"/>
          </a:xfrm>
          <a:prstGeom prst="rect">
            <a:avLst/>
          </a:prstGeom>
          <a:noFill/>
        </p:spPr>
        <p:txBody>
          <a:bodyPr wrap="square" rtlCol="0">
            <a:spAutoFit/>
          </a:bodyPr>
          <a:lstStyle/>
          <a:p>
            <a:pPr algn="ctr">
              <a:lnSpc>
                <a:spcPct val="90000"/>
              </a:lnSpc>
            </a:pPr>
            <a:endParaRPr lang="pt-BR" sz="2800" dirty="0" smtClean="0"/>
          </a:p>
          <a:p>
            <a:pPr algn="ctr">
              <a:lnSpc>
                <a:spcPct val="90000"/>
              </a:lnSpc>
            </a:pPr>
            <a:r>
              <a:rPr lang="pt-BR" sz="2800" dirty="0" smtClean="0"/>
              <a:t>Genesio é fº de Onório José Dupont e </a:t>
            </a:r>
            <a:endParaRPr lang="pt-BR" sz="2800" dirty="0"/>
          </a:p>
          <a:p>
            <a:pPr algn="ctr">
              <a:lnSpc>
                <a:spcPct val="90000"/>
              </a:lnSpc>
            </a:pPr>
            <a:r>
              <a:rPr lang="pt-BR" sz="2800" dirty="0" smtClean="0"/>
              <a:t>Clara Adelina Gedoz</a:t>
            </a:r>
            <a:endParaRPr lang="pt-BR" sz="2800" dirty="0"/>
          </a:p>
          <a:p>
            <a:pPr algn="ctr">
              <a:lnSpc>
                <a:spcPct val="90000"/>
              </a:lnSpc>
            </a:pPr>
            <a:endParaRPr lang="pt-BR" sz="1200" dirty="0" smtClean="0"/>
          </a:p>
          <a:p>
            <a:pPr algn="ctr">
              <a:lnSpc>
                <a:spcPct val="90000"/>
              </a:lnSpc>
            </a:pPr>
            <a:r>
              <a:rPr lang="pt-BR" sz="2800" dirty="0" smtClean="0"/>
              <a:t>Avós do noivo:</a:t>
            </a:r>
          </a:p>
          <a:p>
            <a:pPr algn="ctr">
              <a:lnSpc>
                <a:spcPct val="90000"/>
              </a:lnSpc>
            </a:pPr>
            <a:endParaRPr lang="pt-BR" sz="800" dirty="0" smtClean="0"/>
          </a:p>
          <a:p>
            <a:pPr algn="ctr">
              <a:lnSpc>
                <a:spcPct val="90000"/>
              </a:lnSpc>
            </a:pPr>
            <a:r>
              <a:rPr lang="pt-BR" sz="2800" dirty="0" smtClean="0"/>
              <a:t>Pierre Remy Dupont e </a:t>
            </a:r>
          </a:p>
          <a:p>
            <a:pPr algn="ctr">
              <a:lnSpc>
                <a:spcPct val="90000"/>
              </a:lnSpc>
            </a:pPr>
            <a:r>
              <a:rPr lang="pt-BR" sz="2800" dirty="0"/>
              <a:t> </a:t>
            </a:r>
            <a:r>
              <a:rPr lang="pt-BR" sz="2800" dirty="0" smtClean="0"/>
              <a:t>    Eléonora Celine Bays;</a:t>
            </a:r>
          </a:p>
          <a:p>
            <a:pPr algn="ctr">
              <a:lnSpc>
                <a:spcPct val="90000"/>
              </a:lnSpc>
            </a:pPr>
            <a:endParaRPr lang="pt-BR" sz="1000" dirty="0" smtClean="0"/>
          </a:p>
          <a:p>
            <a:pPr algn="ctr">
              <a:lnSpc>
                <a:spcPct val="90000"/>
              </a:lnSpc>
            </a:pPr>
            <a:r>
              <a:rPr lang="pt-BR" sz="2800" dirty="0" smtClean="0"/>
              <a:t>   Felix Benjamin Gedoz e </a:t>
            </a:r>
          </a:p>
          <a:p>
            <a:pPr algn="ctr">
              <a:lnSpc>
                <a:spcPct val="90000"/>
              </a:lnSpc>
            </a:pPr>
            <a:r>
              <a:rPr lang="pt-BR" sz="2800" dirty="0" smtClean="0"/>
              <a:t>   Sophie Sauthier</a:t>
            </a:r>
            <a:endParaRPr lang="pt-BR" sz="2800" dirty="0"/>
          </a:p>
        </p:txBody>
      </p:sp>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5390" y="3887870"/>
            <a:ext cx="387376" cy="361516"/>
          </a:xfrm>
          <a:prstGeom prst="rect">
            <a:avLst/>
          </a:prstGeom>
        </p:spPr>
      </p:pic>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2851" y="5526550"/>
            <a:ext cx="387376" cy="361516"/>
          </a:xfrm>
          <a:prstGeom prst="rect">
            <a:avLst/>
          </a:prstGeom>
        </p:spPr>
      </p:pic>
      <p:pic>
        <p:nvPicPr>
          <p:cNvPr id="7" name="Image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4096" y="6432254"/>
            <a:ext cx="360718" cy="290689"/>
          </a:xfrm>
          <a:prstGeom prst="rect">
            <a:avLst/>
          </a:prstGeom>
        </p:spPr>
      </p:pic>
      <p:pic>
        <p:nvPicPr>
          <p:cNvPr id="8" name="Image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2851" y="4709593"/>
            <a:ext cx="387376" cy="361516"/>
          </a:xfrm>
          <a:prstGeom prst="rect">
            <a:avLst/>
          </a:prstGeom>
        </p:spPr>
      </p:pic>
    </p:spTree>
    <p:extLst>
      <p:ext uri="{BB962C8B-B14F-4D97-AF65-F5344CB8AC3E}">
        <p14:creationId xmlns:p14="http://schemas.microsoft.com/office/powerpoint/2010/main" val="2992569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030" y="1311474"/>
            <a:ext cx="7911711" cy="5249747"/>
          </a:xfrm>
          <a:prstGeom prst="rect">
            <a:avLst/>
          </a:prstGeom>
          <a:ln w="228600" cap="sq" cmpd="thickThin">
            <a:solidFill>
              <a:schemeClr val="accent2"/>
            </a:solidFill>
            <a:prstDash val="solid"/>
            <a:miter lim="800000"/>
          </a:ln>
          <a:effectLst>
            <a:innerShdw blurRad="76200">
              <a:srgbClr val="000000"/>
            </a:innerShdw>
          </a:effectLst>
        </p:spPr>
      </p:pic>
      <p:sp>
        <p:nvSpPr>
          <p:cNvPr id="4" name="CaixaDeTexto 3"/>
          <p:cNvSpPr txBox="1"/>
          <p:nvPr/>
        </p:nvSpPr>
        <p:spPr>
          <a:xfrm>
            <a:off x="218366" y="128337"/>
            <a:ext cx="11412159" cy="923330"/>
          </a:xfrm>
          <a:prstGeom prst="rect">
            <a:avLst/>
          </a:prstGeom>
          <a:noFill/>
        </p:spPr>
        <p:txBody>
          <a:bodyPr wrap="square" rtlCol="0">
            <a:spAutoFit/>
          </a:bodyPr>
          <a:lstStyle/>
          <a:p>
            <a:pPr algn="ctr">
              <a:lnSpc>
                <a:spcPct val="90000"/>
              </a:lnSpc>
            </a:pPr>
            <a:r>
              <a:rPr lang="pt-BR" sz="3000" b="1" dirty="0">
                <a:latin typeface="Bookman Old Style" panose="02050604050505020204" pitchFamily="18" charset="0"/>
              </a:rPr>
              <a:t>Casamento de </a:t>
            </a:r>
            <a:r>
              <a:rPr lang="pt-BR" sz="3000" b="1" dirty="0" smtClean="0">
                <a:latin typeface="Bookman Old Style" panose="02050604050505020204" pitchFamily="18" charset="0"/>
              </a:rPr>
              <a:t>Laura Maria Dupont </a:t>
            </a:r>
            <a:r>
              <a:rPr lang="pt-BR" sz="3000" b="1" dirty="0">
                <a:latin typeface="Bookman Old Style" panose="02050604050505020204" pitchFamily="18" charset="0"/>
              </a:rPr>
              <a:t>(</a:t>
            </a:r>
            <a:r>
              <a:rPr lang="pt-BR" sz="3000" b="1" dirty="0">
                <a:latin typeface="Bookman Old Style" panose="02050604050505020204" pitchFamily="18" charset="0"/>
                <a:sym typeface="Wingdings" panose="05000000000000000000" pitchFamily="2" charset="2"/>
              </a:rPr>
              <a:t> </a:t>
            </a:r>
            <a:r>
              <a:rPr lang="pt-BR" sz="3000" b="1" dirty="0" smtClean="0">
                <a:latin typeface="Bookman Old Style" panose="02050604050505020204" pitchFamily="18" charset="0"/>
              </a:rPr>
              <a:t>1931) </a:t>
            </a:r>
            <a:r>
              <a:rPr lang="pt-BR" sz="3000" b="1" dirty="0">
                <a:latin typeface="Bookman Old Style" panose="02050604050505020204" pitchFamily="18" charset="0"/>
              </a:rPr>
              <a:t>e </a:t>
            </a:r>
            <a:r>
              <a:rPr lang="pt-BR" sz="3000" b="1" dirty="0" smtClean="0">
                <a:latin typeface="Bookman Old Style" panose="02050604050505020204" pitchFamily="18" charset="0"/>
              </a:rPr>
              <a:t>Aloysio Haas (</a:t>
            </a:r>
            <a:r>
              <a:rPr lang="pt-BR" sz="3000" b="1" dirty="0">
                <a:latin typeface="Bookman Old Style" panose="02050604050505020204" pitchFamily="18" charset="0"/>
                <a:sym typeface="Wingdings" panose="05000000000000000000" pitchFamily="2" charset="2"/>
              </a:rPr>
              <a:t> </a:t>
            </a:r>
            <a:r>
              <a:rPr lang="pt-BR" sz="3000" b="1" dirty="0" smtClean="0">
                <a:latin typeface="Bookman Old Style" panose="02050604050505020204" pitchFamily="18" charset="0"/>
              </a:rPr>
              <a:t>1930), </a:t>
            </a:r>
            <a:r>
              <a:rPr lang="pt-BR" sz="3000" b="1" dirty="0">
                <a:latin typeface="Bookman Old Style" panose="02050604050505020204" pitchFamily="18" charset="0"/>
              </a:rPr>
              <a:t>em </a:t>
            </a:r>
            <a:r>
              <a:rPr lang="pt-BR" sz="3000" b="1" dirty="0" smtClean="0">
                <a:latin typeface="Bookman Old Style" panose="02050604050505020204" pitchFamily="18" charset="0"/>
              </a:rPr>
              <a:t>25.06.1953</a:t>
            </a:r>
            <a:endParaRPr lang="pt-BR" sz="3000" b="1" dirty="0">
              <a:latin typeface="Bookman Old Style" panose="02050604050505020204" pitchFamily="18" charset="0"/>
            </a:endParaRPr>
          </a:p>
        </p:txBody>
      </p:sp>
      <p:sp>
        <p:nvSpPr>
          <p:cNvPr id="5" name="CaixaDeTexto 4"/>
          <p:cNvSpPr txBox="1"/>
          <p:nvPr/>
        </p:nvSpPr>
        <p:spPr>
          <a:xfrm>
            <a:off x="8819782" y="1187116"/>
            <a:ext cx="3336757" cy="5549211"/>
          </a:xfrm>
          <a:prstGeom prst="rect">
            <a:avLst/>
          </a:prstGeom>
          <a:noFill/>
        </p:spPr>
        <p:txBody>
          <a:bodyPr wrap="square" rtlCol="0">
            <a:spAutoFit/>
          </a:bodyPr>
          <a:lstStyle/>
          <a:p>
            <a:pPr algn="ctr">
              <a:lnSpc>
                <a:spcPct val="90000"/>
              </a:lnSpc>
            </a:pPr>
            <a:r>
              <a:rPr lang="pt-BR" sz="2800" dirty="0" smtClean="0"/>
              <a:t>Laura é fª </a:t>
            </a:r>
            <a:r>
              <a:rPr lang="pt-BR" sz="2800" dirty="0"/>
              <a:t>de </a:t>
            </a:r>
            <a:r>
              <a:rPr lang="pt-BR" sz="2800" dirty="0" smtClean="0"/>
              <a:t>Fermino Pedro Dupont </a:t>
            </a:r>
            <a:r>
              <a:rPr lang="pt-BR" sz="2800" dirty="0"/>
              <a:t>e </a:t>
            </a:r>
          </a:p>
          <a:p>
            <a:pPr algn="ctr">
              <a:lnSpc>
                <a:spcPct val="90000"/>
              </a:lnSpc>
            </a:pPr>
            <a:r>
              <a:rPr lang="pt-BR" sz="2800" dirty="0" smtClean="0"/>
              <a:t>Wilma Serafina Gedoz</a:t>
            </a:r>
            <a:endParaRPr lang="pt-BR" sz="2800" dirty="0"/>
          </a:p>
          <a:p>
            <a:pPr algn="ctr">
              <a:lnSpc>
                <a:spcPct val="90000"/>
              </a:lnSpc>
            </a:pPr>
            <a:endParaRPr lang="pt-BR" sz="1000" dirty="0"/>
          </a:p>
          <a:p>
            <a:pPr algn="ctr">
              <a:lnSpc>
                <a:spcPct val="90000"/>
              </a:lnSpc>
            </a:pPr>
            <a:r>
              <a:rPr lang="pt-BR" sz="2800" dirty="0"/>
              <a:t>Avós </a:t>
            </a:r>
            <a:r>
              <a:rPr lang="pt-BR" sz="2800" dirty="0" smtClean="0"/>
              <a:t>da noiva:</a:t>
            </a:r>
            <a:endParaRPr lang="pt-BR" sz="2800" dirty="0"/>
          </a:p>
          <a:p>
            <a:pPr algn="ctr">
              <a:lnSpc>
                <a:spcPct val="90000"/>
              </a:lnSpc>
            </a:pPr>
            <a:endParaRPr lang="pt-BR" sz="1000" dirty="0"/>
          </a:p>
          <a:p>
            <a:pPr algn="ctr">
              <a:lnSpc>
                <a:spcPct val="90000"/>
              </a:lnSpc>
            </a:pPr>
            <a:r>
              <a:rPr lang="pt-BR" sz="2800" dirty="0" err="1" smtClean="0"/>
              <a:t>Pièrre</a:t>
            </a:r>
            <a:r>
              <a:rPr lang="pt-BR" sz="2800" dirty="0" smtClean="0"/>
              <a:t> </a:t>
            </a:r>
            <a:r>
              <a:rPr lang="pt-BR" sz="2800" dirty="0"/>
              <a:t>Remy Dupont e </a:t>
            </a:r>
          </a:p>
          <a:p>
            <a:pPr algn="ctr">
              <a:lnSpc>
                <a:spcPct val="90000"/>
              </a:lnSpc>
            </a:pPr>
            <a:r>
              <a:rPr lang="pt-BR" sz="2800" dirty="0"/>
              <a:t>     Eléonora Celine Bays;</a:t>
            </a:r>
          </a:p>
          <a:p>
            <a:pPr algn="ctr">
              <a:lnSpc>
                <a:spcPct val="90000"/>
              </a:lnSpc>
            </a:pPr>
            <a:endParaRPr lang="pt-BR" sz="1000" dirty="0"/>
          </a:p>
          <a:p>
            <a:pPr algn="ctr">
              <a:lnSpc>
                <a:spcPct val="90000"/>
              </a:lnSpc>
            </a:pPr>
            <a:r>
              <a:rPr lang="pt-BR" sz="2800" dirty="0"/>
              <a:t>   Felix Benjamin Gedoz e </a:t>
            </a:r>
          </a:p>
          <a:p>
            <a:pPr algn="ctr">
              <a:lnSpc>
                <a:spcPct val="90000"/>
              </a:lnSpc>
            </a:pPr>
            <a:r>
              <a:rPr lang="pt-BR" sz="2800" dirty="0"/>
              <a:t>   Sophie </a:t>
            </a:r>
            <a:r>
              <a:rPr lang="pt-BR" sz="2800" dirty="0" smtClean="0"/>
              <a:t>Sauthier</a:t>
            </a:r>
            <a:endParaRPr lang="pt-BR" sz="2800" dirty="0">
              <a:solidFill>
                <a:schemeClr val="accent2"/>
              </a:solidFill>
            </a:endParaRPr>
          </a:p>
        </p:txBody>
      </p:sp>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2325" y="5428581"/>
            <a:ext cx="387376" cy="361516"/>
          </a:xfrm>
          <a:prstGeom prst="rect">
            <a:avLst/>
          </a:prstGeom>
        </p:spPr>
      </p:pic>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6471" y="3827647"/>
            <a:ext cx="387376" cy="361516"/>
          </a:xfrm>
          <a:prstGeom prst="rect">
            <a:avLst/>
          </a:prstGeom>
        </p:spPr>
      </p:pic>
      <p:pic>
        <p:nvPicPr>
          <p:cNvPr id="8" name="Image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8983" y="6286575"/>
            <a:ext cx="360718" cy="290689"/>
          </a:xfrm>
          <a:prstGeom prst="rect">
            <a:avLst/>
          </a:prstGeom>
        </p:spPr>
      </p:pic>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0637" y="4537735"/>
            <a:ext cx="387376" cy="361516"/>
          </a:xfrm>
          <a:prstGeom prst="rect">
            <a:avLst/>
          </a:prstGeom>
        </p:spPr>
      </p:pic>
    </p:spTree>
    <p:extLst>
      <p:ext uri="{BB962C8B-B14F-4D97-AF65-F5344CB8AC3E}">
        <p14:creationId xmlns:p14="http://schemas.microsoft.com/office/powerpoint/2010/main" val="9218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17" y="1492905"/>
            <a:ext cx="8187790" cy="5028447"/>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61966" y="288758"/>
            <a:ext cx="8087827" cy="1200329"/>
          </a:xfrm>
          <a:prstGeom prst="rect">
            <a:avLst/>
          </a:prstGeom>
          <a:noFill/>
        </p:spPr>
        <p:txBody>
          <a:bodyPr wrap="square" rtlCol="0">
            <a:spAutoFit/>
          </a:bodyPr>
          <a:lstStyle/>
          <a:p>
            <a:pPr algn="ctr">
              <a:lnSpc>
                <a:spcPct val="90000"/>
              </a:lnSpc>
            </a:pPr>
            <a:r>
              <a:rPr lang="pt-BR" sz="3000" b="1" dirty="0">
                <a:latin typeface="Bookman Old Style" panose="02050604050505020204" pitchFamily="18" charset="0"/>
              </a:rPr>
              <a:t>Casamento de </a:t>
            </a:r>
            <a:r>
              <a:rPr lang="pt-BR" sz="3000" b="1" dirty="0" smtClean="0">
                <a:latin typeface="Bookman Old Style" panose="02050604050505020204" pitchFamily="18" charset="0"/>
              </a:rPr>
              <a:t>Ivo Sauthier (</a:t>
            </a:r>
            <a:r>
              <a:rPr lang="pt-BR" sz="3000" b="1" dirty="0">
                <a:latin typeface="Bookman Old Style" panose="02050604050505020204" pitchFamily="18" charset="0"/>
                <a:sym typeface="Wingdings" panose="05000000000000000000" pitchFamily="2" charset="2"/>
              </a:rPr>
              <a:t> </a:t>
            </a:r>
            <a:r>
              <a:rPr lang="pt-BR" sz="3000" b="1" dirty="0" smtClean="0">
                <a:latin typeface="Bookman Old Style" panose="02050604050505020204" pitchFamily="18" charset="0"/>
              </a:rPr>
              <a:t>1924) </a:t>
            </a:r>
            <a:r>
              <a:rPr lang="pt-BR" sz="3000" b="1" dirty="0">
                <a:latin typeface="Bookman Old Style" panose="02050604050505020204" pitchFamily="18" charset="0"/>
              </a:rPr>
              <a:t>e </a:t>
            </a:r>
            <a:r>
              <a:rPr lang="pt-BR" sz="3000" b="1" dirty="0" smtClean="0">
                <a:latin typeface="Bookman Old Style" panose="02050604050505020204" pitchFamily="18" charset="0"/>
              </a:rPr>
              <a:t>Hilária Werner (</a:t>
            </a:r>
            <a:r>
              <a:rPr lang="pt-BR" sz="3000" b="1" dirty="0">
                <a:latin typeface="Bookman Old Style" panose="02050604050505020204" pitchFamily="18" charset="0"/>
                <a:sym typeface="Wingdings" panose="05000000000000000000" pitchFamily="2" charset="2"/>
              </a:rPr>
              <a:t> </a:t>
            </a:r>
            <a:r>
              <a:rPr lang="pt-BR" sz="3000" b="1" dirty="0" smtClean="0">
                <a:latin typeface="Bookman Old Style" panose="02050604050505020204" pitchFamily="18" charset="0"/>
              </a:rPr>
              <a:t>19---), </a:t>
            </a:r>
            <a:r>
              <a:rPr lang="pt-BR" sz="3000" b="1" dirty="0">
                <a:latin typeface="Bookman Old Style" panose="02050604050505020204" pitchFamily="18" charset="0"/>
              </a:rPr>
              <a:t>em </a:t>
            </a:r>
            <a:r>
              <a:rPr lang="pt-BR" sz="3000" b="1" dirty="0" smtClean="0">
                <a:latin typeface="Bookman Old Style" panose="02050604050505020204" pitchFamily="18" charset="0"/>
              </a:rPr>
              <a:t>---------</a:t>
            </a:r>
            <a:endParaRPr lang="pt-BR" sz="3000" b="1" dirty="0">
              <a:latin typeface="Bookman Old Style" panose="02050604050505020204" pitchFamily="18" charset="0"/>
            </a:endParaRPr>
          </a:p>
          <a:p>
            <a:pPr>
              <a:lnSpc>
                <a:spcPct val="90000"/>
              </a:lnSpc>
            </a:pPr>
            <a:endParaRPr lang="pt-BR" sz="2000" dirty="0">
              <a:solidFill>
                <a:schemeClr val="accent2"/>
              </a:solidFill>
            </a:endParaRPr>
          </a:p>
        </p:txBody>
      </p:sp>
      <p:sp>
        <p:nvSpPr>
          <p:cNvPr id="4" name="CaixaDeTexto 3"/>
          <p:cNvSpPr txBox="1"/>
          <p:nvPr/>
        </p:nvSpPr>
        <p:spPr>
          <a:xfrm>
            <a:off x="8742947" y="545432"/>
            <a:ext cx="2983832" cy="5937010"/>
          </a:xfrm>
          <a:prstGeom prst="rect">
            <a:avLst/>
          </a:prstGeom>
          <a:noFill/>
        </p:spPr>
        <p:txBody>
          <a:bodyPr wrap="square" rtlCol="0">
            <a:spAutoFit/>
          </a:bodyPr>
          <a:lstStyle/>
          <a:p>
            <a:pPr algn="ctr">
              <a:lnSpc>
                <a:spcPct val="90000"/>
              </a:lnSpc>
            </a:pPr>
            <a:r>
              <a:rPr lang="pt-BR" sz="2800" dirty="0" smtClean="0"/>
              <a:t>Ivo é fº </a:t>
            </a:r>
            <a:r>
              <a:rPr lang="pt-BR" sz="2800" dirty="0"/>
              <a:t>de </a:t>
            </a:r>
            <a:r>
              <a:rPr lang="pt-BR" sz="2800" dirty="0">
                <a:latin typeface="Bookman Old Style" panose="02050604050505020204" pitchFamily="18" charset="0"/>
              </a:rPr>
              <a:t>Emilio José Sauthier </a:t>
            </a:r>
            <a:r>
              <a:rPr lang="pt-BR" sz="2800" dirty="0" smtClean="0"/>
              <a:t>e </a:t>
            </a:r>
            <a:endParaRPr lang="pt-BR" sz="2800" dirty="0"/>
          </a:p>
          <a:p>
            <a:pPr algn="ctr">
              <a:lnSpc>
                <a:spcPct val="90000"/>
              </a:lnSpc>
            </a:pPr>
            <a:r>
              <a:rPr lang="pt-BR" sz="2800" dirty="0">
                <a:latin typeface="Bookman Old Style" panose="02050604050505020204" pitchFamily="18" charset="0"/>
              </a:rPr>
              <a:t>Sophia M. </a:t>
            </a:r>
            <a:r>
              <a:rPr lang="pt-BR" sz="2800" dirty="0" smtClean="0">
                <a:latin typeface="Bookman Old Style" panose="02050604050505020204" pitchFamily="18" charset="0"/>
              </a:rPr>
              <a:t>Dupont</a:t>
            </a:r>
          </a:p>
          <a:p>
            <a:pPr algn="ctr">
              <a:lnSpc>
                <a:spcPct val="90000"/>
              </a:lnSpc>
            </a:pPr>
            <a:endParaRPr lang="pt-BR" sz="1000" dirty="0"/>
          </a:p>
          <a:p>
            <a:pPr algn="ctr">
              <a:lnSpc>
                <a:spcPct val="90000"/>
              </a:lnSpc>
            </a:pPr>
            <a:r>
              <a:rPr lang="pt-BR" sz="2800" dirty="0"/>
              <a:t>Avós </a:t>
            </a:r>
            <a:r>
              <a:rPr lang="pt-BR" sz="2800" dirty="0" smtClean="0"/>
              <a:t>do noivo:</a:t>
            </a:r>
            <a:endParaRPr lang="pt-BR" sz="2800" dirty="0"/>
          </a:p>
          <a:p>
            <a:pPr algn="ctr">
              <a:lnSpc>
                <a:spcPct val="90000"/>
              </a:lnSpc>
            </a:pPr>
            <a:endParaRPr lang="pt-BR" sz="1000" dirty="0"/>
          </a:p>
          <a:p>
            <a:pPr algn="ctr">
              <a:lnSpc>
                <a:spcPct val="90000"/>
              </a:lnSpc>
            </a:pPr>
            <a:r>
              <a:rPr lang="pt-BR" sz="2800" dirty="0">
                <a:latin typeface="Bookman Old Style" panose="02050604050505020204" pitchFamily="18" charset="0"/>
              </a:rPr>
              <a:t>Joseph </a:t>
            </a:r>
            <a:endParaRPr lang="pt-BR" sz="2800" dirty="0" smtClean="0">
              <a:latin typeface="Bookman Old Style" panose="02050604050505020204" pitchFamily="18" charset="0"/>
            </a:endParaRPr>
          </a:p>
          <a:p>
            <a:pPr algn="ctr">
              <a:lnSpc>
                <a:spcPct val="90000"/>
              </a:lnSpc>
            </a:pPr>
            <a:r>
              <a:rPr lang="pt-BR" sz="2800" dirty="0" smtClean="0">
                <a:latin typeface="Bookman Old Style" panose="02050604050505020204" pitchFamily="18" charset="0"/>
              </a:rPr>
              <a:t>Antoine Sauthier e Marie </a:t>
            </a:r>
            <a:r>
              <a:rPr lang="pt-BR" sz="2800" dirty="0">
                <a:latin typeface="Bookman Old Style" panose="02050604050505020204" pitchFamily="18" charset="0"/>
              </a:rPr>
              <a:t>Marguerite Denicole</a:t>
            </a:r>
            <a:r>
              <a:rPr lang="pt-BR" sz="2800" dirty="0" smtClean="0"/>
              <a:t>;</a:t>
            </a:r>
            <a:endParaRPr lang="pt-BR" sz="2800" dirty="0"/>
          </a:p>
          <a:p>
            <a:pPr algn="ctr">
              <a:lnSpc>
                <a:spcPct val="90000"/>
              </a:lnSpc>
            </a:pPr>
            <a:endParaRPr lang="pt-BR" sz="1000" dirty="0"/>
          </a:p>
          <a:p>
            <a:pPr algn="ctr">
              <a:lnSpc>
                <a:spcPct val="90000"/>
              </a:lnSpc>
            </a:pPr>
            <a:r>
              <a:rPr lang="pt-BR" sz="2800" dirty="0" smtClean="0"/>
              <a:t>--------------   Dupont</a:t>
            </a:r>
            <a:endParaRPr lang="pt-BR" sz="2800" dirty="0">
              <a:solidFill>
                <a:schemeClr val="accent2"/>
              </a:solidFill>
            </a:endParaRPr>
          </a:p>
          <a:p>
            <a:pPr>
              <a:lnSpc>
                <a:spcPct val="90000"/>
              </a:lnSpc>
            </a:pPr>
            <a:endParaRPr lang="pt-BR" sz="2800" dirty="0"/>
          </a:p>
        </p:txBody>
      </p:sp>
      <p:pic>
        <p:nvPicPr>
          <p:cNvPr id="5" name="Image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5344" y="3231975"/>
            <a:ext cx="387376" cy="361516"/>
          </a:xfrm>
          <a:prstGeom prst="rect">
            <a:avLst/>
          </a:prstGeom>
        </p:spPr>
      </p:pic>
      <p:pic>
        <p:nvPicPr>
          <p:cNvPr id="6" name="Image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854" y="4314818"/>
            <a:ext cx="387376" cy="361516"/>
          </a:xfrm>
          <a:prstGeom prst="rect">
            <a:avLst/>
          </a:prstGeom>
        </p:spPr>
      </p:pic>
    </p:spTree>
    <p:extLst>
      <p:ext uri="{BB962C8B-B14F-4D97-AF65-F5344CB8AC3E}">
        <p14:creationId xmlns:p14="http://schemas.microsoft.com/office/powerpoint/2010/main" val="251105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332367"/>
            <a:ext cx="11678651" cy="6331798"/>
          </a:xfrm>
          <a:prstGeom prst="rect">
            <a:avLst/>
          </a:prstGeom>
        </p:spPr>
        <p:txBody>
          <a:bodyPr wrap="square">
            <a:spAutoFit/>
          </a:bodyPr>
          <a:lstStyle/>
          <a:p>
            <a:pPr marL="630555" indent="-630555" algn="ctr">
              <a:lnSpc>
                <a:spcPct val="107000"/>
              </a:lnSpc>
              <a:spcAft>
                <a:spcPts val="800"/>
              </a:spcAft>
            </a:pPr>
            <a:r>
              <a:rPr lang="pt-BR" sz="3200" b="1" dirty="0">
                <a:latin typeface="+mj-lt"/>
                <a:ea typeface="Calibri" panose="020F0502020204030204" pitchFamily="34" charset="0"/>
                <a:cs typeface="Times New Roman" panose="02020603050405020304" pitchFamily="18" charset="0"/>
              </a:rPr>
              <a:t>Casamento de Ivo Sauthier e Hilária Werner</a:t>
            </a:r>
            <a:r>
              <a:rPr lang="pt-BR" sz="3200" dirty="0">
                <a:latin typeface="+mj-lt"/>
                <a:ea typeface="Calibri" panose="020F0502020204030204" pitchFamily="34" charset="0"/>
                <a:cs typeface="Times New Roman" panose="02020603050405020304" pitchFamily="18" charset="0"/>
              </a:rPr>
              <a:t>:</a:t>
            </a:r>
          </a:p>
          <a:p>
            <a:pPr marL="630555" indent="-630555">
              <a:lnSpc>
                <a:spcPct val="107000"/>
              </a:lnSpc>
              <a:spcAft>
                <a:spcPts val="800"/>
              </a:spcAft>
            </a:pPr>
            <a:r>
              <a:rPr lang="pt-BR" sz="3000" b="1" dirty="0">
                <a:latin typeface="+mj-lt"/>
                <a:ea typeface="Calibri" panose="020F0502020204030204" pitchFamily="34" charset="0"/>
                <a:cs typeface="Times New Roman" panose="02020603050405020304" pitchFamily="18" charset="0"/>
              </a:rPr>
              <a:t>	</a:t>
            </a:r>
            <a:r>
              <a:rPr lang="pt-BR" sz="2600" b="1" u="sng" dirty="0">
                <a:latin typeface="+mj-lt"/>
                <a:ea typeface="Calibri" panose="020F0502020204030204" pitchFamily="34" charset="0"/>
                <a:cs typeface="Times New Roman" panose="02020603050405020304" pitchFamily="18" charset="0"/>
              </a:rPr>
              <a:t>Sentados: </a:t>
            </a:r>
            <a:r>
              <a:rPr lang="pt-BR" sz="2600" dirty="0">
                <a:latin typeface="+mj-lt"/>
                <a:ea typeface="Calibri" panose="020F0502020204030204" pitchFamily="34" charset="0"/>
                <a:cs typeface="Times New Roman" panose="02020603050405020304" pitchFamily="18" charset="0"/>
              </a:rPr>
              <a:t>Mauricio Bondan, Isalina Neis, os </a:t>
            </a:r>
            <a:r>
              <a:rPr lang="pt-BR" sz="2600" dirty="0" smtClean="0">
                <a:latin typeface="+mj-lt"/>
                <a:ea typeface="Calibri" panose="020F0502020204030204" pitchFamily="34" charset="0"/>
                <a:cs typeface="Times New Roman" panose="02020603050405020304" pitchFamily="18" charset="0"/>
              </a:rPr>
              <a:t>noivos Ivo e Hilária, Emílio José Sauthier</a:t>
            </a:r>
            <a:r>
              <a:rPr lang="pt-BR" sz="2600" dirty="0">
                <a:latin typeface="+mj-lt"/>
                <a:ea typeface="Calibri" panose="020F0502020204030204" pitchFamily="34" charset="0"/>
                <a:cs typeface="Times New Roman" panose="02020603050405020304" pitchFamily="18" charset="0"/>
              </a:rPr>
              <a:t>, </a:t>
            </a:r>
            <a:r>
              <a:rPr lang="pt-BR" sz="2600" dirty="0" smtClean="0">
                <a:latin typeface="+mj-lt"/>
                <a:ea typeface="Calibri" panose="020F0502020204030204" pitchFamily="34" charset="0"/>
                <a:cs typeface="Times New Roman" panose="02020603050405020304" pitchFamily="18" charset="0"/>
              </a:rPr>
              <a:t>e o </a:t>
            </a:r>
            <a:r>
              <a:rPr lang="pt-BR" sz="2600" dirty="0">
                <a:latin typeface="+mj-lt"/>
                <a:ea typeface="Calibri" panose="020F0502020204030204" pitchFamily="34" charset="0"/>
                <a:cs typeface="Times New Roman" panose="02020603050405020304" pitchFamily="18" charset="0"/>
              </a:rPr>
              <a:t>gaiteiro</a:t>
            </a:r>
            <a:r>
              <a:rPr lang="pt-BR" sz="2600" dirty="0" smtClean="0">
                <a:latin typeface="+mj-lt"/>
                <a:ea typeface="Calibri" panose="020F0502020204030204" pitchFamily="34" charset="0"/>
                <a:cs typeface="Times New Roman" panose="02020603050405020304" pitchFamily="18" charset="0"/>
              </a:rPr>
              <a:t>;</a:t>
            </a:r>
          </a:p>
          <a:p>
            <a:pPr marL="630555" indent="-630555">
              <a:lnSpc>
                <a:spcPct val="107000"/>
              </a:lnSpc>
              <a:spcAft>
                <a:spcPts val="800"/>
              </a:spcAft>
            </a:pPr>
            <a:r>
              <a:rPr lang="pt-BR" sz="2600" b="1" dirty="0" smtClean="0">
                <a:latin typeface="+mj-lt"/>
                <a:ea typeface="Calibri" panose="020F0502020204030204" pitchFamily="34" charset="0"/>
                <a:cs typeface="Times New Roman" panose="02020603050405020304" pitchFamily="18" charset="0"/>
              </a:rPr>
              <a:t>        </a:t>
            </a:r>
            <a:r>
              <a:rPr lang="pt-BR" sz="2600" b="1" u="sng" dirty="0" smtClean="0">
                <a:latin typeface="+mj-lt"/>
                <a:ea typeface="Calibri" panose="020F0502020204030204" pitchFamily="34" charset="0"/>
                <a:cs typeface="Times New Roman" panose="02020603050405020304" pitchFamily="18" charset="0"/>
              </a:rPr>
              <a:t>1ª </a:t>
            </a:r>
            <a:r>
              <a:rPr lang="pt-BR" sz="2600" b="1" u="sng" dirty="0">
                <a:latin typeface="+mj-lt"/>
                <a:ea typeface="Calibri" panose="020F0502020204030204" pitchFamily="34" charset="0"/>
                <a:cs typeface="Times New Roman" panose="02020603050405020304" pitchFamily="18" charset="0"/>
              </a:rPr>
              <a:t>fila de pé:</a:t>
            </a:r>
            <a:r>
              <a:rPr lang="pt-BR" sz="2600" dirty="0">
                <a:latin typeface="+mj-lt"/>
                <a:ea typeface="Calibri" panose="020F0502020204030204" pitchFamily="34" charset="0"/>
                <a:cs typeface="Times New Roman" panose="02020603050405020304" pitchFamily="18" charset="0"/>
              </a:rPr>
              <a:t> Reinaldo Werner, Acir Werner, Erna Fritzen tendo no colo Terezinha Werner, Armando G. Sauthier, Nair Bondan, Rosa Malvina Werner, Verônica Zwirtes, Cília Dalcin, Victor José Dupont, Irineu Sauthier, Floribaldo Werner, .............. , Terza Kirch, Ilda Becher tendo no colo Mário, Maria Lourdes Betiatto Sganderla tendo no colo Léo Luiz Sganderla, Luiza Serafina Gedoz Sauthier e menina Lia Lurdes Sganderla;</a:t>
            </a:r>
          </a:p>
          <a:p>
            <a:pPr marL="630555" indent="-630555" algn="just">
              <a:lnSpc>
                <a:spcPct val="107000"/>
              </a:lnSpc>
              <a:spcAft>
                <a:spcPts val="800"/>
              </a:spcAft>
            </a:pPr>
            <a:r>
              <a:rPr lang="pt-BR" sz="2600" b="1" dirty="0">
                <a:latin typeface="+mj-lt"/>
                <a:ea typeface="Calibri" panose="020F0502020204030204" pitchFamily="34" charset="0"/>
                <a:cs typeface="Times New Roman" panose="02020603050405020304" pitchFamily="18" charset="0"/>
              </a:rPr>
              <a:t>	</a:t>
            </a:r>
            <a:r>
              <a:rPr lang="pt-BR" sz="2600" b="1" u="sng" dirty="0">
                <a:latin typeface="+mj-lt"/>
                <a:ea typeface="Calibri" panose="020F0502020204030204" pitchFamily="34" charset="0"/>
                <a:cs typeface="Times New Roman" panose="02020603050405020304" pitchFamily="18" charset="0"/>
              </a:rPr>
              <a:t>2ª fila de pé:</a:t>
            </a:r>
            <a:r>
              <a:rPr lang="pt-BR" sz="2600" dirty="0">
                <a:latin typeface="+mj-lt"/>
                <a:ea typeface="Calibri" panose="020F0502020204030204" pitchFamily="34" charset="0"/>
                <a:cs typeface="Times New Roman" panose="02020603050405020304" pitchFamily="18" charset="0"/>
              </a:rPr>
              <a:t> Ivo Hofelder, Valéria Werner, Januário Werner e esposa ........... , Célia L. Sauthier, Melino L. Dalcin, ................. , Clemente Raymundo Sauthier, .......... , Jacó Thums tendo no colo Egídio Thums e Norma Fritzen.</a:t>
            </a:r>
            <a:endParaRPr lang="pt-BR" sz="26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334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25" y="1296553"/>
            <a:ext cx="7570812" cy="5220979"/>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593558" y="128337"/>
            <a:ext cx="7539790" cy="923330"/>
          </a:xfrm>
          <a:prstGeom prst="rect">
            <a:avLst/>
          </a:prstGeom>
          <a:noFill/>
        </p:spPr>
        <p:txBody>
          <a:bodyPr wrap="square" rtlCol="0">
            <a:spAutoFit/>
          </a:bodyPr>
          <a:lstStyle/>
          <a:p>
            <a:pPr algn="ctr">
              <a:lnSpc>
                <a:spcPct val="90000"/>
              </a:lnSpc>
            </a:pPr>
            <a:r>
              <a:rPr lang="pt-BR" sz="3000" b="1" dirty="0">
                <a:latin typeface="Bookman Old Style" panose="02050604050505020204" pitchFamily="18" charset="0"/>
              </a:rPr>
              <a:t>Casamento de </a:t>
            </a:r>
            <a:r>
              <a:rPr lang="pt-BR" sz="3000" b="1" dirty="0" smtClean="0">
                <a:latin typeface="Bookman Old Style" panose="02050604050505020204" pitchFamily="18" charset="0"/>
              </a:rPr>
              <a:t>Luiz Sauthier </a:t>
            </a:r>
            <a:r>
              <a:rPr lang="pt-BR" sz="2800" b="1" dirty="0" smtClean="0">
                <a:latin typeface="Bookman Old Style" panose="02050604050505020204" pitchFamily="18" charset="0"/>
              </a:rPr>
              <a:t>(</a:t>
            </a:r>
            <a:r>
              <a:rPr lang="pt-BR" sz="3000" b="1" dirty="0">
                <a:latin typeface="Bookman Old Style" panose="02050604050505020204" pitchFamily="18" charset="0"/>
                <a:sym typeface="Wingdings" panose="05000000000000000000" pitchFamily="2" charset="2"/>
              </a:rPr>
              <a:t> </a:t>
            </a:r>
            <a:r>
              <a:rPr lang="pt-BR" sz="3000" b="1" dirty="0" smtClean="0">
                <a:latin typeface="Bookman Old Style" panose="02050604050505020204" pitchFamily="18" charset="0"/>
              </a:rPr>
              <a:t>19---</a:t>
            </a:r>
            <a:r>
              <a:rPr lang="pt-BR" sz="2800" b="1" dirty="0" smtClean="0">
                <a:latin typeface="Bookman Old Style" panose="02050604050505020204" pitchFamily="18" charset="0"/>
              </a:rPr>
              <a:t>)</a:t>
            </a:r>
            <a:r>
              <a:rPr lang="pt-BR" sz="3000" b="1" dirty="0" smtClean="0">
                <a:latin typeface="Bookman Old Style" panose="02050604050505020204" pitchFamily="18" charset="0"/>
              </a:rPr>
              <a:t> e --------- Dupont </a:t>
            </a:r>
            <a:r>
              <a:rPr lang="pt-BR" sz="2800" b="1" dirty="0" smtClean="0">
                <a:latin typeface="Bookman Old Style" panose="02050604050505020204" pitchFamily="18" charset="0"/>
              </a:rPr>
              <a:t>(</a:t>
            </a:r>
            <a:r>
              <a:rPr lang="pt-BR" sz="3000" b="1" dirty="0">
                <a:latin typeface="Bookman Old Style" panose="02050604050505020204" pitchFamily="18" charset="0"/>
                <a:sym typeface="Wingdings" panose="05000000000000000000" pitchFamily="2" charset="2"/>
              </a:rPr>
              <a:t> </a:t>
            </a:r>
            <a:r>
              <a:rPr lang="pt-BR" sz="3000" b="1" dirty="0">
                <a:latin typeface="Bookman Old Style" panose="02050604050505020204" pitchFamily="18" charset="0"/>
              </a:rPr>
              <a:t>19---</a:t>
            </a:r>
            <a:r>
              <a:rPr lang="pt-BR" sz="2800" b="1" dirty="0">
                <a:latin typeface="Bookman Old Style" panose="02050604050505020204" pitchFamily="18" charset="0"/>
              </a:rPr>
              <a:t>)</a:t>
            </a:r>
            <a:r>
              <a:rPr lang="pt-BR" sz="3000" b="1" dirty="0">
                <a:latin typeface="Bookman Old Style" panose="02050604050505020204" pitchFamily="18" charset="0"/>
              </a:rPr>
              <a:t>, em -----</a:t>
            </a:r>
            <a:r>
              <a:rPr lang="pt-BR" sz="3000" dirty="0"/>
              <a:t>----</a:t>
            </a:r>
          </a:p>
        </p:txBody>
      </p:sp>
      <p:sp>
        <p:nvSpPr>
          <p:cNvPr id="4" name="CaixaDeTexto 3"/>
          <p:cNvSpPr txBox="1"/>
          <p:nvPr/>
        </p:nvSpPr>
        <p:spPr>
          <a:xfrm>
            <a:off x="8133348" y="590002"/>
            <a:ext cx="3657599" cy="6503319"/>
          </a:xfrm>
          <a:prstGeom prst="rect">
            <a:avLst/>
          </a:prstGeom>
          <a:noFill/>
        </p:spPr>
        <p:txBody>
          <a:bodyPr wrap="square" rtlCol="0">
            <a:spAutoFit/>
          </a:bodyPr>
          <a:lstStyle/>
          <a:p>
            <a:pPr algn="ctr">
              <a:lnSpc>
                <a:spcPct val="90000"/>
              </a:lnSpc>
            </a:pPr>
            <a:r>
              <a:rPr lang="pt-BR" sz="2800" dirty="0" smtClean="0"/>
              <a:t>Luiz é o 1º filho </a:t>
            </a:r>
            <a:r>
              <a:rPr lang="pt-BR" sz="2800" dirty="0"/>
              <a:t>de Camilo </a:t>
            </a:r>
            <a:r>
              <a:rPr lang="pt-BR" sz="2800" dirty="0" smtClean="0"/>
              <a:t>Sauthier e </a:t>
            </a:r>
            <a:r>
              <a:rPr lang="pt-BR" sz="2800" dirty="0" smtClean="0">
                <a:latin typeface="Bookman Old Style" panose="02050604050505020204" pitchFamily="18" charset="0"/>
              </a:rPr>
              <a:t>Rosète </a:t>
            </a:r>
            <a:r>
              <a:rPr lang="pt-BR" sz="2800" dirty="0">
                <a:latin typeface="Bookman Old Style" panose="02050604050505020204" pitchFamily="18" charset="0"/>
              </a:rPr>
              <a:t>Maria </a:t>
            </a:r>
            <a:r>
              <a:rPr lang="pt-BR" sz="2800" dirty="0" smtClean="0">
                <a:latin typeface="Bookman Old Style" panose="02050604050505020204" pitchFamily="18" charset="0"/>
              </a:rPr>
              <a:t>Roduit</a:t>
            </a:r>
            <a:r>
              <a:rPr lang="pt-BR" sz="2800" dirty="0" smtClean="0"/>
              <a:t> </a:t>
            </a:r>
          </a:p>
          <a:p>
            <a:pPr algn="ctr">
              <a:lnSpc>
                <a:spcPct val="90000"/>
              </a:lnSpc>
            </a:pPr>
            <a:endParaRPr lang="pt-BR" sz="800" dirty="0"/>
          </a:p>
          <a:p>
            <a:pPr algn="ctr">
              <a:lnSpc>
                <a:spcPct val="90000"/>
              </a:lnSpc>
            </a:pPr>
            <a:r>
              <a:rPr lang="pt-BR" sz="2800" dirty="0" smtClean="0"/>
              <a:t>Ela fª de Piérre Remy Dupont e Eléonora Celine Bays</a:t>
            </a:r>
          </a:p>
          <a:p>
            <a:pPr algn="ctr">
              <a:lnSpc>
                <a:spcPct val="90000"/>
              </a:lnSpc>
            </a:pPr>
            <a:endParaRPr lang="pt-BR" sz="1000" dirty="0"/>
          </a:p>
          <a:p>
            <a:pPr algn="ctr"/>
            <a:r>
              <a:rPr lang="pt-BR" sz="2800" dirty="0" smtClean="0">
                <a:latin typeface="+mj-lt"/>
              </a:rPr>
              <a:t>Avós do noivo:</a:t>
            </a:r>
          </a:p>
          <a:p>
            <a:pPr algn="ctr"/>
            <a:r>
              <a:rPr lang="pt-BR" sz="2800" dirty="0"/>
              <a:t>• </a:t>
            </a:r>
            <a:r>
              <a:rPr lang="pt-BR" sz="2800" dirty="0" smtClean="0"/>
              <a:t> </a:t>
            </a:r>
            <a:r>
              <a:rPr lang="pt-BR" sz="2800" dirty="0" smtClean="0">
                <a:latin typeface="+mj-lt"/>
              </a:rPr>
              <a:t>Joseph </a:t>
            </a:r>
            <a:r>
              <a:rPr lang="pt-BR" sz="2800" dirty="0">
                <a:latin typeface="+mj-lt"/>
              </a:rPr>
              <a:t>Antoine </a:t>
            </a:r>
            <a:r>
              <a:rPr lang="pt-BR" sz="2800" dirty="0" smtClean="0">
                <a:latin typeface="+mj-lt"/>
              </a:rPr>
              <a:t>Sauthier e </a:t>
            </a:r>
            <a:r>
              <a:rPr lang="pt-BR" sz="2800" dirty="0">
                <a:latin typeface="+mj-lt"/>
              </a:rPr>
              <a:t>Marie Laurette </a:t>
            </a:r>
            <a:r>
              <a:rPr lang="pt-BR" sz="2800" dirty="0" smtClean="0">
                <a:latin typeface="+mj-lt"/>
              </a:rPr>
              <a:t>Pignat;</a:t>
            </a:r>
          </a:p>
          <a:p>
            <a:pPr algn="ctr"/>
            <a:endParaRPr lang="pt-BR" sz="1000" dirty="0">
              <a:latin typeface="+mj-lt"/>
            </a:endParaRPr>
          </a:p>
          <a:p>
            <a:pPr algn="ctr"/>
            <a:r>
              <a:rPr lang="pt-BR" sz="2800" dirty="0"/>
              <a:t>• </a:t>
            </a:r>
            <a:r>
              <a:rPr lang="pt-BR" sz="2800" dirty="0" smtClean="0">
                <a:latin typeface="+mj-lt"/>
              </a:rPr>
              <a:t>Daniel </a:t>
            </a:r>
            <a:r>
              <a:rPr lang="pt-BR" sz="2800" dirty="0">
                <a:latin typeface="+mj-lt"/>
              </a:rPr>
              <a:t>Roduit </a:t>
            </a:r>
            <a:r>
              <a:rPr lang="pt-BR" sz="2800" dirty="0" smtClean="0">
                <a:latin typeface="+mj-lt"/>
              </a:rPr>
              <a:t>e Marie </a:t>
            </a:r>
            <a:r>
              <a:rPr lang="pt-BR" sz="2800" dirty="0">
                <a:latin typeface="+mj-lt"/>
              </a:rPr>
              <a:t>Philomène Bodin</a:t>
            </a:r>
          </a:p>
          <a:p>
            <a:pPr>
              <a:lnSpc>
                <a:spcPct val="90000"/>
              </a:lnSpc>
            </a:pPr>
            <a:endParaRPr lang="pt-BR" sz="2000" dirty="0">
              <a:solidFill>
                <a:schemeClr val="accent2"/>
              </a:solidFill>
              <a:latin typeface="+mj-lt"/>
            </a:endParaRPr>
          </a:p>
        </p:txBody>
      </p:sp>
    </p:spTree>
    <p:extLst>
      <p:ext uri="{BB962C8B-B14F-4D97-AF65-F5344CB8AC3E}">
        <p14:creationId xmlns:p14="http://schemas.microsoft.com/office/powerpoint/2010/main" val="76589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737" y="1348152"/>
            <a:ext cx="7852145" cy="5238236"/>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80233" y="128337"/>
            <a:ext cx="11755093" cy="923330"/>
          </a:xfrm>
          <a:prstGeom prst="rect">
            <a:avLst/>
          </a:prstGeom>
          <a:noFill/>
        </p:spPr>
        <p:txBody>
          <a:bodyPr wrap="square" rtlCol="0">
            <a:spAutoFit/>
          </a:bodyPr>
          <a:lstStyle/>
          <a:p>
            <a:pPr lvl="0" algn="ctr">
              <a:lnSpc>
                <a:spcPct val="90000"/>
              </a:lnSpc>
            </a:pPr>
            <a:r>
              <a:rPr lang="pt-BR" sz="3000" b="1" dirty="0">
                <a:solidFill>
                  <a:prstClr val="black"/>
                </a:solidFill>
                <a:latin typeface="Bookman Old Style" panose="02050604050505020204" pitchFamily="18" charset="0"/>
              </a:rPr>
              <a:t>Casamento de </a:t>
            </a:r>
            <a:r>
              <a:rPr lang="pt-BR" sz="3000" b="1" dirty="0" smtClean="0">
                <a:latin typeface="Bookman Old Style" panose="02050604050505020204" pitchFamily="18" charset="0"/>
              </a:rPr>
              <a:t>Lourdes </a:t>
            </a:r>
            <a:r>
              <a:rPr lang="pt-BR" sz="3000" b="1" dirty="0">
                <a:latin typeface="Bookman Old Style" panose="02050604050505020204" pitchFamily="18" charset="0"/>
              </a:rPr>
              <a:t>Maffasioli e </a:t>
            </a:r>
            <a:r>
              <a:rPr lang="pt-BR" sz="3000" b="1" dirty="0" smtClean="0">
                <a:solidFill>
                  <a:prstClr val="black"/>
                </a:solidFill>
                <a:latin typeface="Bookman Old Style" panose="02050604050505020204" pitchFamily="18" charset="0"/>
              </a:rPr>
              <a:t>(</a:t>
            </a:r>
            <a:r>
              <a:rPr lang="pt-BR" sz="3000" b="1" dirty="0" smtClean="0">
                <a:solidFill>
                  <a:prstClr val="black"/>
                </a:solidFill>
                <a:latin typeface="Bookman Old Style" panose="02050604050505020204" pitchFamily="18" charset="0"/>
                <a:sym typeface="Wingdings" panose="05000000000000000000" pitchFamily="2" charset="2"/>
              </a:rPr>
              <a:t></a:t>
            </a:r>
            <a:r>
              <a:rPr lang="pt-BR" sz="3000" b="1" dirty="0" smtClean="0">
                <a:solidFill>
                  <a:prstClr val="black"/>
                </a:solidFill>
                <a:latin typeface="Bookman Old Style" panose="02050604050505020204" pitchFamily="18" charset="0"/>
              </a:rPr>
              <a:t>1931) </a:t>
            </a:r>
            <a:r>
              <a:rPr lang="pt-BR" sz="3000" b="1" dirty="0">
                <a:solidFill>
                  <a:prstClr val="black"/>
                </a:solidFill>
                <a:latin typeface="Bookman Old Style" panose="02050604050505020204" pitchFamily="18" charset="0"/>
              </a:rPr>
              <a:t>e </a:t>
            </a:r>
            <a:endParaRPr lang="pt-BR" sz="3000" b="1" dirty="0" smtClean="0">
              <a:solidFill>
                <a:prstClr val="black"/>
              </a:solidFill>
              <a:latin typeface="Bookman Old Style" panose="02050604050505020204" pitchFamily="18" charset="0"/>
            </a:endParaRPr>
          </a:p>
          <a:p>
            <a:pPr lvl="0" algn="ctr">
              <a:lnSpc>
                <a:spcPct val="90000"/>
              </a:lnSpc>
            </a:pPr>
            <a:r>
              <a:rPr lang="pt-BR" sz="3000" b="1" dirty="0" smtClean="0">
                <a:latin typeface="Bookman Old Style" panose="02050604050505020204" pitchFamily="18" charset="0"/>
              </a:rPr>
              <a:t>Selvino Ricieri Dalmás</a:t>
            </a:r>
            <a:r>
              <a:rPr lang="pt-BR" sz="3000" b="1" dirty="0" smtClean="0">
                <a:solidFill>
                  <a:prstClr val="black"/>
                </a:solidFill>
                <a:latin typeface="Bookman Old Style" panose="02050604050505020204" pitchFamily="18" charset="0"/>
              </a:rPr>
              <a:t> </a:t>
            </a:r>
            <a:r>
              <a:rPr lang="pt-BR" sz="3000" b="1" dirty="0">
                <a:solidFill>
                  <a:prstClr val="black"/>
                </a:solidFill>
                <a:latin typeface="Bookman Old Style" panose="02050604050505020204" pitchFamily="18" charset="0"/>
              </a:rPr>
              <a:t>(</a:t>
            </a:r>
            <a:r>
              <a:rPr lang="pt-BR" sz="3000" b="1" dirty="0" smtClean="0">
                <a:solidFill>
                  <a:prstClr val="black"/>
                </a:solidFill>
                <a:latin typeface="Bookman Old Style" panose="02050604050505020204" pitchFamily="18" charset="0"/>
                <a:sym typeface="Wingdings" panose="05000000000000000000" pitchFamily="2" charset="2"/>
              </a:rPr>
              <a:t></a:t>
            </a:r>
            <a:r>
              <a:rPr lang="pt-BR" sz="3000" b="1" dirty="0" smtClean="0">
                <a:solidFill>
                  <a:prstClr val="black"/>
                </a:solidFill>
                <a:latin typeface="Bookman Old Style" panose="02050604050505020204" pitchFamily="18" charset="0"/>
              </a:rPr>
              <a:t>1926), </a:t>
            </a:r>
            <a:r>
              <a:rPr lang="pt-BR" sz="3000" b="1" dirty="0">
                <a:solidFill>
                  <a:prstClr val="black"/>
                </a:solidFill>
                <a:latin typeface="Bookman Old Style" panose="02050604050505020204" pitchFamily="18" charset="0"/>
              </a:rPr>
              <a:t>em </a:t>
            </a:r>
            <a:r>
              <a:rPr lang="pt-BR" sz="3000" b="1" dirty="0" smtClean="0">
                <a:solidFill>
                  <a:prstClr val="black"/>
                </a:solidFill>
                <a:latin typeface="Bookman Old Style" panose="02050604050505020204" pitchFamily="18" charset="0"/>
              </a:rPr>
              <a:t>15.06.1951</a:t>
            </a:r>
            <a:endParaRPr lang="pt-BR" sz="2000" dirty="0">
              <a:solidFill>
                <a:schemeClr val="accent2"/>
              </a:solidFill>
            </a:endParaRPr>
          </a:p>
        </p:txBody>
      </p:sp>
      <p:sp>
        <p:nvSpPr>
          <p:cNvPr id="4" name="CaixaDeTexto 3"/>
          <p:cNvSpPr txBox="1"/>
          <p:nvPr/>
        </p:nvSpPr>
        <p:spPr>
          <a:xfrm>
            <a:off x="8550442" y="1191101"/>
            <a:ext cx="3497179" cy="5576911"/>
          </a:xfrm>
          <a:prstGeom prst="rect">
            <a:avLst/>
          </a:prstGeom>
          <a:noFill/>
        </p:spPr>
        <p:txBody>
          <a:bodyPr wrap="square" rtlCol="0">
            <a:spAutoFit/>
          </a:bodyPr>
          <a:lstStyle/>
          <a:p>
            <a:pPr algn="ctr">
              <a:lnSpc>
                <a:spcPct val="90000"/>
              </a:lnSpc>
            </a:pPr>
            <a:r>
              <a:rPr lang="pt-BR" sz="2800" b="1" i="1" dirty="0" smtClean="0">
                <a:latin typeface="Bookman Old Style" panose="02050604050505020204" pitchFamily="18" charset="0"/>
              </a:rPr>
              <a:t>Pais</a:t>
            </a:r>
            <a:r>
              <a:rPr lang="pt-BR" sz="2800" i="1" dirty="0" smtClean="0">
                <a:latin typeface="Bookman Old Style" panose="02050604050505020204" pitchFamily="18" charset="0"/>
              </a:rPr>
              <a:t> de Lourdes</a:t>
            </a:r>
            <a:r>
              <a:rPr lang="pt-BR" sz="2800" dirty="0" smtClean="0">
                <a:latin typeface="Bookman Old Style" panose="02050604050505020204" pitchFamily="18" charset="0"/>
              </a:rPr>
              <a:t>:</a:t>
            </a:r>
          </a:p>
          <a:p>
            <a:pPr algn="ctr">
              <a:lnSpc>
                <a:spcPct val="90000"/>
              </a:lnSpc>
            </a:pPr>
            <a:endParaRPr lang="pt-BR" sz="1000" dirty="0" smtClean="0">
              <a:latin typeface="Bookman Old Style" panose="02050604050505020204" pitchFamily="18" charset="0"/>
            </a:endParaRPr>
          </a:p>
          <a:p>
            <a:pPr algn="ctr">
              <a:lnSpc>
                <a:spcPct val="90000"/>
              </a:lnSpc>
            </a:pPr>
            <a:r>
              <a:rPr lang="pt-BR" sz="2800" dirty="0" smtClean="0">
                <a:latin typeface="Bookman Old Style" panose="02050604050505020204" pitchFamily="18" charset="0"/>
              </a:rPr>
              <a:t>Maria Emília Gedoz e</a:t>
            </a:r>
          </a:p>
          <a:p>
            <a:pPr algn="r">
              <a:lnSpc>
                <a:spcPct val="90000"/>
              </a:lnSpc>
            </a:pPr>
            <a:r>
              <a:rPr lang="pt-BR" sz="2800" dirty="0" smtClean="0">
                <a:latin typeface="Bookman Old Style" panose="02050604050505020204" pitchFamily="18" charset="0"/>
              </a:rPr>
              <a:t> Celeste Maffasioli</a:t>
            </a:r>
          </a:p>
          <a:p>
            <a:pPr>
              <a:lnSpc>
                <a:spcPct val="90000"/>
              </a:lnSpc>
            </a:pPr>
            <a:endParaRPr lang="pt-BR" sz="1200" dirty="0">
              <a:latin typeface="Bookman Old Style" panose="02050604050505020204" pitchFamily="18" charset="0"/>
            </a:endParaRPr>
          </a:p>
          <a:p>
            <a:pPr>
              <a:lnSpc>
                <a:spcPct val="90000"/>
              </a:lnSpc>
            </a:pPr>
            <a:r>
              <a:rPr lang="pt-BR" sz="2800" dirty="0" smtClean="0">
                <a:latin typeface="Bookman Old Style" panose="02050604050505020204" pitchFamily="18" charset="0"/>
              </a:rPr>
              <a:t> </a:t>
            </a:r>
            <a:r>
              <a:rPr lang="pt-BR" sz="2800" b="1" i="1" dirty="0" smtClean="0">
                <a:latin typeface="Bookman Old Style" panose="02050604050505020204" pitchFamily="18" charset="0"/>
              </a:rPr>
              <a:t>Avós:</a:t>
            </a:r>
            <a:r>
              <a:rPr lang="pt-BR" sz="2800" dirty="0" smtClean="0">
                <a:latin typeface="Bookman Old Style" panose="02050604050505020204" pitchFamily="18" charset="0"/>
              </a:rPr>
              <a:t> </a:t>
            </a:r>
          </a:p>
          <a:p>
            <a:pPr algn="ctr">
              <a:lnSpc>
                <a:spcPct val="90000"/>
              </a:lnSpc>
            </a:pPr>
            <a:r>
              <a:rPr lang="pt-BR" sz="2800" dirty="0" smtClean="0">
                <a:latin typeface="Bookman Old Style" panose="02050604050505020204" pitchFamily="18" charset="0"/>
              </a:rPr>
              <a:t>Felix Benjamin Gedoz e </a:t>
            </a:r>
          </a:p>
          <a:p>
            <a:pPr algn="ctr">
              <a:lnSpc>
                <a:spcPct val="90000"/>
              </a:lnSpc>
            </a:pPr>
            <a:r>
              <a:rPr lang="pt-BR" sz="2800" dirty="0" smtClean="0">
                <a:latin typeface="Bookman Old Style" panose="02050604050505020204" pitchFamily="18" charset="0"/>
              </a:rPr>
              <a:t>Sophie Sauthier Gedoz;</a:t>
            </a:r>
          </a:p>
          <a:p>
            <a:pPr algn="ctr">
              <a:lnSpc>
                <a:spcPct val="90000"/>
              </a:lnSpc>
            </a:pPr>
            <a:endParaRPr lang="pt-BR" sz="1200" dirty="0" smtClean="0">
              <a:latin typeface="Bookman Old Style" panose="02050604050505020204" pitchFamily="18" charset="0"/>
            </a:endParaRPr>
          </a:p>
          <a:p>
            <a:pPr algn="ctr">
              <a:lnSpc>
                <a:spcPct val="90000"/>
              </a:lnSpc>
            </a:pPr>
            <a:r>
              <a:rPr lang="pt-BR" sz="2800" dirty="0" smtClean="0">
                <a:latin typeface="Bookman Old Style" panose="02050604050505020204" pitchFamily="18" charset="0"/>
              </a:rPr>
              <a:t>Francesco Maffasioli e</a:t>
            </a:r>
          </a:p>
          <a:p>
            <a:pPr algn="ctr">
              <a:lnSpc>
                <a:spcPct val="90000"/>
              </a:lnSpc>
            </a:pPr>
            <a:r>
              <a:rPr lang="pt-BR" sz="2800" dirty="0" smtClean="0">
                <a:latin typeface="Bookman Old Style" panose="02050604050505020204" pitchFamily="18" charset="0"/>
              </a:rPr>
              <a:t>  Elizabetta Borsói Maffasioli</a:t>
            </a:r>
            <a:endParaRPr lang="pt-BR" sz="2800" dirty="0">
              <a:latin typeface="Bookman Old Style" panose="02050604050505020204" pitchFamily="18" charset="0"/>
            </a:endParaRPr>
          </a:p>
        </p:txBody>
      </p:sp>
      <p:pic>
        <p:nvPicPr>
          <p:cNvPr id="5" name="Imagem 4"/>
          <p:cNvPicPr>
            <a:picLocks noChangeAspect="1"/>
          </p:cNvPicPr>
          <p:nvPr/>
        </p:nvPicPr>
        <p:blipFill>
          <a:blip r:embed="rId3"/>
          <a:stretch>
            <a:fillRect/>
          </a:stretch>
        </p:blipFill>
        <p:spPr>
          <a:xfrm>
            <a:off x="8498684" y="3498847"/>
            <a:ext cx="384081" cy="359695"/>
          </a:xfrm>
          <a:prstGeom prst="rect">
            <a:avLst/>
          </a:prstGeom>
        </p:spPr>
      </p:pic>
      <p:pic>
        <p:nvPicPr>
          <p:cNvPr id="6" name="Imagem 5"/>
          <p:cNvPicPr>
            <a:picLocks noChangeAspect="1"/>
          </p:cNvPicPr>
          <p:nvPr/>
        </p:nvPicPr>
        <p:blipFill>
          <a:blip r:embed="rId4"/>
          <a:stretch>
            <a:fillRect/>
          </a:stretch>
        </p:blipFill>
        <p:spPr>
          <a:xfrm>
            <a:off x="8504821" y="2566895"/>
            <a:ext cx="359695" cy="292633"/>
          </a:xfrm>
          <a:prstGeom prst="rect">
            <a:avLst/>
          </a:prstGeom>
        </p:spPr>
      </p:pic>
      <p:pic>
        <p:nvPicPr>
          <p:cNvPr id="7" name="Imagem 6"/>
          <p:cNvPicPr>
            <a:picLocks noChangeAspect="1"/>
          </p:cNvPicPr>
          <p:nvPr/>
        </p:nvPicPr>
        <p:blipFill>
          <a:blip r:embed="rId4"/>
          <a:stretch>
            <a:fillRect/>
          </a:stretch>
        </p:blipFill>
        <p:spPr>
          <a:xfrm>
            <a:off x="8747585" y="1846914"/>
            <a:ext cx="359695" cy="292633"/>
          </a:xfrm>
          <a:prstGeom prst="rect">
            <a:avLst/>
          </a:prstGeom>
        </p:spPr>
      </p:pic>
      <p:pic>
        <p:nvPicPr>
          <p:cNvPr id="8" name="Imagem 7"/>
          <p:cNvPicPr>
            <a:picLocks noChangeAspect="1"/>
          </p:cNvPicPr>
          <p:nvPr/>
        </p:nvPicPr>
        <p:blipFill>
          <a:blip r:embed="rId4"/>
          <a:stretch>
            <a:fillRect/>
          </a:stretch>
        </p:blipFill>
        <p:spPr>
          <a:xfrm>
            <a:off x="8488531" y="4281634"/>
            <a:ext cx="359695" cy="292633"/>
          </a:xfrm>
          <a:prstGeom prst="rect">
            <a:avLst/>
          </a:prstGeom>
        </p:spPr>
      </p:pic>
      <p:pic>
        <p:nvPicPr>
          <p:cNvPr id="9" name="Imagem 8"/>
          <p:cNvPicPr>
            <a:picLocks noChangeAspect="1"/>
          </p:cNvPicPr>
          <p:nvPr/>
        </p:nvPicPr>
        <p:blipFill>
          <a:blip r:embed="rId5"/>
          <a:stretch>
            <a:fillRect/>
          </a:stretch>
        </p:blipFill>
        <p:spPr>
          <a:xfrm>
            <a:off x="8478944" y="5977591"/>
            <a:ext cx="384081" cy="262151"/>
          </a:xfrm>
          <a:prstGeom prst="rect">
            <a:avLst/>
          </a:prstGeom>
        </p:spPr>
      </p:pic>
      <p:pic>
        <p:nvPicPr>
          <p:cNvPr id="10" name="Imagem 9"/>
          <p:cNvPicPr>
            <a:picLocks noChangeAspect="1"/>
          </p:cNvPicPr>
          <p:nvPr/>
        </p:nvPicPr>
        <p:blipFill>
          <a:blip r:embed="rId5"/>
          <a:stretch>
            <a:fillRect/>
          </a:stretch>
        </p:blipFill>
        <p:spPr>
          <a:xfrm>
            <a:off x="8930891" y="5199060"/>
            <a:ext cx="384081" cy="262151"/>
          </a:xfrm>
          <a:prstGeom prst="rect">
            <a:avLst/>
          </a:prstGeom>
        </p:spPr>
      </p:pic>
    </p:spTree>
    <p:extLst>
      <p:ext uri="{BB962C8B-B14F-4D97-AF65-F5344CB8AC3E}">
        <p14:creationId xmlns:p14="http://schemas.microsoft.com/office/powerpoint/2010/main" val="267153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561474" y="1524000"/>
            <a:ext cx="11069052" cy="5109091"/>
          </a:xfrm>
          <a:prstGeom prst="rect">
            <a:avLst/>
          </a:prstGeom>
          <a:noFill/>
        </p:spPr>
        <p:txBody>
          <a:bodyPr wrap="square" rtlCol="0">
            <a:spAutoFit/>
          </a:bodyPr>
          <a:lstStyle/>
          <a:p>
            <a:pPr algn="just"/>
            <a:r>
              <a:rPr lang="pt-BR" sz="2800" b="1" u="sng" dirty="0" smtClean="0">
                <a:latin typeface="Bookman Old Style" panose="02050604050505020204" pitchFamily="18" charset="0"/>
              </a:rPr>
              <a:t>1ª fila (atrás)</a:t>
            </a:r>
            <a:r>
              <a:rPr lang="pt-BR" sz="2800" b="1" dirty="0" smtClean="0">
                <a:latin typeface="Bookman Old Style" panose="02050604050505020204" pitchFamily="18" charset="0"/>
              </a:rPr>
              <a:t>:</a:t>
            </a:r>
            <a:r>
              <a:rPr lang="pt-BR" sz="2800" dirty="0" smtClean="0">
                <a:latin typeface="Bookman Old Style" panose="02050604050505020204" pitchFamily="18" charset="0"/>
              </a:rPr>
              <a:t> Lourdes </a:t>
            </a:r>
            <a:r>
              <a:rPr lang="pt-BR" sz="2800" dirty="0">
                <a:latin typeface="Bookman Old Style" panose="02050604050505020204" pitchFamily="18" charset="0"/>
              </a:rPr>
              <a:t>Maffasioli, Selvino </a:t>
            </a:r>
            <a:r>
              <a:rPr lang="pt-BR" sz="2800" dirty="0" smtClean="0">
                <a:latin typeface="Bookman Old Style" panose="02050604050505020204" pitchFamily="18" charset="0"/>
              </a:rPr>
              <a:t>Ricieri Dalmás</a:t>
            </a:r>
            <a:r>
              <a:rPr lang="pt-BR" sz="2800" dirty="0">
                <a:latin typeface="Bookman Old Style" panose="02050604050505020204" pitchFamily="18" charset="0"/>
              </a:rPr>
              <a:t>, Cláudio Dalcin com o Hélio no colo, Elaine ao colo de Leopoldina Maffasioli Dalcin, Fiorindo Zaro com o filho Sérgio no colo e Nair </a:t>
            </a:r>
            <a:r>
              <a:rPr lang="pt-BR" sz="2800" dirty="0" smtClean="0">
                <a:latin typeface="Bookman Old Style" panose="02050604050505020204" pitchFamily="18" charset="0"/>
              </a:rPr>
              <a:t>Maffasioli;</a:t>
            </a:r>
          </a:p>
          <a:p>
            <a:pPr algn="just"/>
            <a:endParaRPr lang="pt-BR" sz="1400" dirty="0" smtClean="0">
              <a:latin typeface="Bookman Old Style" panose="02050604050505020204" pitchFamily="18" charset="0"/>
            </a:endParaRPr>
          </a:p>
          <a:p>
            <a:pPr algn="just"/>
            <a:r>
              <a:rPr lang="pt-BR" sz="2800" b="1" u="sng" dirty="0" smtClean="0">
                <a:latin typeface="Bookman Old Style" panose="02050604050505020204" pitchFamily="18" charset="0"/>
              </a:rPr>
              <a:t>2ª </a:t>
            </a:r>
            <a:r>
              <a:rPr lang="pt-BR" sz="2800" b="1" u="sng" dirty="0">
                <a:latin typeface="Bookman Old Style" panose="02050604050505020204" pitchFamily="18" charset="0"/>
              </a:rPr>
              <a:t>fila</a:t>
            </a:r>
            <a:r>
              <a:rPr lang="pt-BR" sz="2800" b="1" dirty="0">
                <a:latin typeface="Bookman Old Style" panose="02050604050505020204" pitchFamily="18" charset="0"/>
              </a:rPr>
              <a:t>:</a:t>
            </a:r>
            <a:r>
              <a:rPr lang="pt-BR" sz="2800" dirty="0">
                <a:latin typeface="Bookman Old Style" panose="02050604050505020204" pitchFamily="18" charset="0"/>
              </a:rPr>
              <a:t> Elizabetta Borsói Maffasioli (mãe de Celeste), Celeste Maffasioli, Maria Emília Gedoz Maffasioli, João Cichelero, Elisa Maffasioli Cichelerro, Ercília Maffasioli Zaro, Ernesto Zaro com a filha Inês no </a:t>
            </a:r>
            <a:r>
              <a:rPr lang="pt-BR" sz="2800" dirty="0" smtClean="0">
                <a:latin typeface="Bookman Old Style" panose="02050604050505020204" pitchFamily="18" charset="0"/>
              </a:rPr>
              <a:t>colo;</a:t>
            </a:r>
          </a:p>
          <a:p>
            <a:pPr algn="just"/>
            <a:endParaRPr lang="pt-BR" sz="1400" dirty="0">
              <a:latin typeface="Bookman Old Style" panose="02050604050505020204" pitchFamily="18" charset="0"/>
            </a:endParaRPr>
          </a:p>
          <a:p>
            <a:pPr algn="just"/>
            <a:r>
              <a:rPr lang="pt-BR" sz="2800" b="1" u="sng" dirty="0" smtClean="0">
                <a:latin typeface="Bookman Old Style" panose="02050604050505020204" pitchFamily="18" charset="0"/>
              </a:rPr>
              <a:t>3ª </a:t>
            </a:r>
            <a:r>
              <a:rPr lang="pt-BR" sz="2800" b="1" u="sng" dirty="0">
                <a:latin typeface="Bookman Old Style" panose="02050604050505020204" pitchFamily="18" charset="0"/>
              </a:rPr>
              <a:t>fila</a:t>
            </a:r>
            <a:r>
              <a:rPr lang="pt-BR" sz="2800" b="1" dirty="0">
                <a:latin typeface="Bookman Old Style" panose="02050604050505020204" pitchFamily="18" charset="0"/>
              </a:rPr>
              <a:t>:</a:t>
            </a:r>
            <a:r>
              <a:rPr lang="pt-BR" sz="2800" dirty="0">
                <a:latin typeface="Bookman Old Style" panose="02050604050505020204" pitchFamily="18" charset="0"/>
              </a:rPr>
              <a:t> Teresinha, Vilson e Valter Cichelero (filhos da Elisa), Gleci, Helena e Celso Zaro (filhos </a:t>
            </a:r>
            <a:r>
              <a:rPr lang="pt-BR" sz="2800" dirty="0" smtClean="0">
                <a:latin typeface="Bookman Old Style" panose="02050604050505020204" pitchFamily="18" charset="0"/>
              </a:rPr>
              <a:t>da </a:t>
            </a:r>
            <a:r>
              <a:rPr lang="pt-BR" sz="2800" dirty="0">
                <a:latin typeface="Bookman Old Style" panose="02050604050505020204" pitchFamily="18" charset="0"/>
              </a:rPr>
              <a:t>Ercília).</a:t>
            </a:r>
          </a:p>
          <a:p>
            <a:pPr>
              <a:lnSpc>
                <a:spcPct val="90000"/>
              </a:lnSpc>
            </a:pPr>
            <a:endParaRPr lang="pt-BR" sz="2000" dirty="0">
              <a:solidFill>
                <a:schemeClr val="accent2"/>
              </a:solidFill>
            </a:endParaRPr>
          </a:p>
        </p:txBody>
      </p:sp>
      <p:sp>
        <p:nvSpPr>
          <p:cNvPr id="3" name="CaixaDeTexto 2"/>
          <p:cNvSpPr txBox="1"/>
          <p:nvPr/>
        </p:nvSpPr>
        <p:spPr>
          <a:xfrm>
            <a:off x="160421" y="272716"/>
            <a:ext cx="11871158" cy="978729"/>
          </a:xfrm>
          <a:prstGeom prst="rect">
            <a:avLst/>
          </a:prstGeom>
          <a:noFill/>
        </p:spPr>
        <p:txBody>
          <a:bodyPr wrap="square" rtlCol="0">
            <a:spAutoFit/>
          </a:bodyPr>
          <a:lstStyle/>
          <a:p>
            <a:pPr lvl="0" algn="ctr">
              <a:lnSpc>
                <a:spcPct val="90000"/>
              </a:lnSpc>
            </a:pPr>
            <a:r>
              <a:rPr lang="pt-BR" sz="3200" b="1" dirty="0">
                <a:solidFill>
                  <a:prstClr val="black"/>
                </a:solidFill>
                <a:latin typeface="Bookman Old Style" panose="02050604050505020204" pitchFamily="18" charset="0"/>
              </a:rPr>
              <a:t>Casamento de Lourdes Maffasioli </a:t>
            </a:r>
            <a:r>
              <a:rPr lang="pt-BR" sz="3200" b="1" dirty="0" smtClean="0">
                <a:solidFill>
                  <a:prstClr val="black"/>
                </a:solidFill>
                <a:latin typeface="Bookman Old Style" panose="02050604050505020204" pitchFamily="18" charset="0"/>
              </a:rPr>
              <a:t>e</a:t>
            </a:r>
            <a:endParaRPr lang="pt-BR" sz="3200" b="1" dirty="0">
              <a:solidFill>
                <a:prstClr val="black"/>
              </a:solidFill>
              <a:latin typeface="Bookman Old Style" panose="02050604050505020204" pitchFamily="18" charset="0"/>
            </a:endParaRPr>
          </a:p>
          <a:p>
            <a:pPr lvl="0" algn="ctr">
              <a:lnSpc>
                <a:spcPct val="90000"/>
              </a:lnSpc>
            </a:pPr>
            <a:r>
              <a:rPr lang="pt-BR" sz="3200" b="1" dirty="0">
                <a:solidFill>
                  <a:prstClr val="black"/>
                </a:solidFill>
                <a:latin typeface="Bookman Old Style" panose="02050604050505020204" pitchFamily="18" charset="0"/>
              </a:rPr>
              <a:t>Selvino Ricieri Dalmás</a:t>
            </a:r>
            <a:endParaRPr lang="pt-BR" sz="3200" dirty="0">
              <a:solidFill>
                <a:schemeClr val="accent2"/>
              </a:solidFill>
            </a:endParaRPr>
          </a:p>
        </p:txBody>
      </p:sp>
    </p:spTree>
    <p:extLst>
      <p:ext uri="{BB962C8B-B14F-4D97-AF65-F5344CB8AC3E}">
        <p14:creationId xmlns:p14="http://schemas.microsoft.com/office/powerpoint/2010/main" val="79003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687" y="1388926"/>
            <a:ext cx="7636042" cy="5191168"/>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288758" y="160421"/>
            <a:ext cx="11630526" cy="1255728"/>
          </a:xfrm>
          <a:prstGeom prst="rect">
            <a:avLst/>
          </a:prstGeom>
          <a:noFill/>
        </p:spPr>
        <p:txBody>
          <a:bodyPr wrap="square" rtlCol="0">
            <a:spAutoFit/>
          </a:bodyPr>
          <a:lstStyle/>
          <a:p>
            <a:pPr lvl="0" algn="ctr">
              <a:lnSpc>
                <a:spcPct val="90000"/>
              </a:lnSpc>
            </a:pPr>
            <a:r>
              <a:rPr lang="pt-BR" sz="3200" b="1" dirty="0">
                <a:solidFill>
                  <a:prstClr val="black"/>
                </a:solidFill>
                <a:latin typeface="Bookman Old Style" panose="02050604050505020204" pitchFamily="18" charset="0"/>
              </a:rPr>
              <a:t>Casamento de </a:t>
            </a:r>
            <a:r>
              <a:rPr lang="pt-BR" sz="3200" b="1" dirty="0" smtClean="0">
                <a:solidFill>
                  <a:prstClr val="black"/>
                </a:solidFill>
                <a:latin typeface="Bookman Old Style" panose="02050604050505020204" pitchFamily="18" charset="0"/>
              </a:rPr>
              <a:t>Nivaldo Valentin Gedoz (</a:t>
            </a:r>
            <a:r>
              <a:rPr lang="pt-BR" sz="3200" b="1" dirty="0" smtClean="0">
                <a:solidFill>
                  <a:prstClr val="black"/>
                </a:solidFill>
                <a:latin typeface="Bookman Old Style" panose="02050604050505020204" pitchFamily="18" charset="0"/>
                <a:sym typeface="Wingdings" panose="05000000000000000000" pitchFamily="2" charset="2"/>
              </a:rPr>
              <a:t> 19</a:t>
            </a:r>
            <a:r>
              <a:rPr lang="pt-BR" sz="3200" b="1" dirty="0" smtClean="0">
                <a:solidFill>
                  <a:prstClr val="black"/>
                </a:solidFill>
                <a:latin typeface="Bookman Old Style" panose="02050604050505020204" pitchFamily="18" charset="0"/>
              </a:rPr>
              <a:t>29) e </a:t>
            </a:r>
            <a:endParaRPr lang="pt-BR" sz="3200" b="1" dirty="0">
              <a:solidFill>
                <a:prstClr val="black"/>
              </a:solidFill>
              <a:latin typeface="Bookman Old Style" panose="02050604050505020204" pitchFamily="18" charset="0"/>
            </a:endParaRPr>
          </a:p>
          <a:p>
            <a:pPr lvl="0" algn="ctr">
              <a:lnSpc>
                <a:spcPct val="90000"/>
              </a:lnSpc>
            </a:pPr>
            <a:r>
              <a:rPr lang="pt-BR" sz="3200" b="1" dirty="0" smtClean="0">
                <a:solidFill>
                  <a:prstClr val="black"/>
                </a:solidFill>
                <a:latin typeface="Bookman Old Style" panose="02050604050505020204" pitchFamily="18" charset="0"/>
              </a:rPr>
              <a:t>Nilva Carolina Audibert (</a:t>
            </a:r>
            <a:r>
              <a:rPr lang="pt-BR" sz="3200" b="1" dirty="0" smtClean="0">
                <a:solidFill>
                  <a:prstClr val="black"/>
                </a:solidFill>
                <a:latin typeface="Bookman Old Style" panose="02050604050505020204" pitchFamily="18" charset="0"/>
                <a:sym typeface="Wingdings" panose="05000000000000000000" pitchFamily="2" charset="2"/>
              </a:rPr>
              <a:t> </a:t>
            </a:r>
            <a:r>
              <a:rPr lang="pt-BR" sz="3200" b="1" dirty="0" smtClean="0">
                <a:solidFill>
                  <a:prstClr val="black"/>
                </a:solidFill>
                <a:latin typeface="Bookman Old Style" panose="02050604050505020204" pitchFamily="18" charset="0"/>
              </a:rPr>
              <a:t>1932), em 1952</a:t>
            </a:r>
          </a:p>
          <a:p>
            <a:pPr>
              <a:lnSpc>
                <a:spcPct val="90000"/>
              </a:lnSpc>
            </a:pPr>
            <a:endParaRPr lang="pt-BR" sz="2000" dirty="0">
              <a:solidFill>
                <a:schemeClr val="accent2"/>
              </a:solidFill>
            </a:endParaRPr>
          </a:p>
        </p:txBody>
      </p:sp>
      <p:sp>
        <p:nvSpPr>
          <p:cNvPr id="4" name="CaixaDeTexto 3"/>
          <p:cNvSpPr txBox="1"/>
          <p:nvPr/>
        </p:nvSpPr>
        <p:spPr>
          <a:xfrm>
            <a:off x="8325853" y="1537213"/>
            <a:ext cx="3593431" cy="4524315"/>
          </a:xfrm>
          <a:prstGeom prst="rect">
            <a:avLst/>
          </a:prstGeom>
          <a:noFill/>
        </p:spPr>
        <p:txBody>
          <a:bodyPr wrap="square" rtlCol="0">
            <a:spAutoFit/>
          </a:bodyPr>
          <a:lstStyle/>
          <a:p>
            <a:pPr algn="ctr">
              <a:lnSpc>
                <a:spcPct val="90000"/>
              </a:lnSpc>
            </a:pPr>
            <a:r>
              <a:rPr lang="pt-BR" sz="3200" dirty="0" smtClean="0">
                <a:latin typeface="Bookman Old Style" panose="02050604050505020204" pitchFamily="18" charset="0"/>
              </a:rPr>
              <a:t>Foto realizada na residência dos pais do noivo</a:t>
            </a:r>
            <a:endParaRPr lang="pt-BR" sz="800" dirty="0" smtClean="0">
              <a:latin typeface="Bookman Old Style" panose="02050604050505020204" pitchFamily="18" charset="0"/>
            </a:endParaRPr>
          </a:p>
          <a:p>
            <a:pPr algn="ctr">
              <a:lnSpc>
                <a:spcPct val="90000"/>
              </a:lnSpc>
            </a:pPr>
            <a:r>
              <a:rPr lang="pt-BR" sz="1000" dirty="0" smtClean="0">
                <a:latin typeface="Bookman Old Style" panose="02050604050505020204" pitchFamily="18" charset="0"/>
              </a:rPr>
              <a:t> </a:t>
            </a:r>
          </a:p>
          <a:p>
            <a:pPr algn="ctr">
              <a:lnSpc>
                <a:spcPct val="90000"/>
              </a:lnSpc>
            </a:pPr>
            <a:r>
              <a:rPr lang="pt-BR" sz="2600" dirty="0" smtClean="0">
                <a:latin typeface="Bookman Old Style" panose="02050604050505020204" pitchFamily="18" charset="0"/>
              </a:rPr>
              <a:t>JOSÉ FELIX GEDOZ </a:t>
            </a:r>
            <a:r>
              <a:rPr lang="pt-BR" sz="3200" dirty="0" smtClean="0">
                <a:latin typeface="Bookman Old Style" panose="02050604050505020204" pitchFamily="18" charset="0"/>
              </a:rPr>
              <a:t>e </a:t>
            </a:r>
          </a:p>
          <a:p>
            <a:pPr algn="ctr">
              <a:lnSpc>
                <a:spcPct val="90000"/>
              </a:lnSpc>
            </a:pPr>
            <a:r>
              <a:rPr lang="pt-BR" sz="2600" dirty="0" smtClean="0">
                <a:latin typeface="Bookman Old Style" panose="02050604050505020204" pitchFamily="18" charset="0"/>
              </a:rPr>
              <a:t>ERNESTA ÂNGELA MAFFASIOLI</a:t>
            </a:r>
          </a:p>
          <a:p>
            <a:pPr algn="ctr">
              <a:lnSpc>
                <a:spcPct val="90000"/>
              </a:lnSpc>
            </a:pPr>
            <a:r>
              <a:rPr lang="pt-BR" sz="1000" dirty="0" smtClean="0">
                <a:latin typeface="Bookman Old Style" panose="02050604050505020204" pitchFamily="18" charset="0"/>
              </a:rPr>
              <a:t> </a:t>
            </a:r>
          </a:p>
          <a:p>
            <a:pPr algn="ctr">
              <a:lnSpc>
                <a:spcPct val="90000"/>
              </a:lnSpc>
            </a:pPr>
            <a:r>
              <a:rPr lang="pt-BR" sz="3200" dirty="0" smtClean="0">
                <a:latin typeface="Bookman Old Style" panose="02050604050505020204" pitchFamily="18" charset="0"/>
              </a:rPr>
              <a:t>em Torino </a:t>
            </a:r>
          </a:p>
          <a:p>
            <a:pPr algn="ctr">
              <a:lnSpc>
                <a:spcPct val="90000"/>
              </a:lnSpc>
            </a:pPr>
            <a:r>
              <a:rPr lang="pt-BR" sz="3200" dirty="0" smtClean="0">
                <a:latin typeface="Bookman Old Style" panose="02050604050505020204" pitchFamily="18" charset="0"/>
              </a:rPr>
              <a:t>Carlos Barbosa</a:t>
            </a:r>
            <a:endParaRPr lang="pt-BR" sz="3200" dirty="0">
              <a:latin typeface="Bookman Old Style" panose="02050604050505020204" pitchFamily="18" charset="0"/>
            </a:endParaRPr>
          </a:p>
        </p:txBody>
      </p:sp>
    </p:spTree>
    <p:extLst>
      <p:ext uri="{BB962C8B-B14F-4D97-AF65-F5344CB8AC3E}">
        <p14:creationId xmlns:p14="http://schemas.microsoft.com/office/powerpoint/2010/main" val="29001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12292" y="551288"/>
            <a:ext cx="3015916" cy="6316537"/>
          </a:xfrm>
          <a:prstGeom prst="rect">
            <a:avLst/>
          </a:prstGeom>
          <a:noFill/>
        </p:spPr>
        <p:txBody>
          <a:bodyPr wrap="square" rtlCol="0">
            <a:spAutoFit/>
          </a:bodyPr>
          <a:lstStyle/>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01 – Valmir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02 – Tercílio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03 – Nelson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04 – Gelci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05 – Décio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06 – Gelci Gedoz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07 – Zemila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08 – Helena Dalmas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09 – Cladir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10 – Décio Antônio Canal</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11 – Emílio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b="1" dirty="0">
                <a:solidFill>
                  <a:srgbClr val="000000"/>
                </a:solidFill>
                <a:latin typeface="Arial" panose="020B0604020202020204" pitchFamily="34" charset="0"/>
                <a:ea typeface="Calibri" panose="020F0502020204030204" pitchFamily="34" charset="0"/>
                <a:cs typeface="Arial" panose="020B0604020202020204" pitchFamily="34" charset="0"/>
              </a:rPr>
              <a:t>12 – Nilva Carolina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b="1" dirty="0">
                <a:solidFill>
                  <a:srgbClr val="000000"/>
                </a:solidFill>
                <a:latin typeface="Arial" panose="020B0604020202020204" pitchFamily="34" charset="0"/>
                <a:ea typeface="Calibri" panose="020F0502020204030204" pitchFamily="34" charset="0"/>
                <a:cs typeface="Arial" panose="020B0604020202020204" pitchFamily="34" charset="0"/>
              </a:rPr>
              <a:t>13 – Nivaldo Valentin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14 – Ernesta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A. </a:t>
            </a:r>
            <a:r>
              <a:rPr lang="pt-BR" sz="1400" dirty="0">
                <a:solidFill>
                  <a:srgbClr val="000000"/>
                </a:solidFill>
                <a:latin typeface="Arial" panose="020B0604020202020204" pitchFamily="34" charset="0"/>
                <a:ea typeface="Calibri" panose="020F0502020204030204" pitchFamily="34" charset="0"/>
                <a:cs typeface="Arial" panose="020B0604020202020204" pitchFamily="34" charset="0"/>
              </a:rPr>
              <a:t>Maffasioli</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15 – José Felix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16 – Carlos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17 – Antônio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18 – Ercilda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19 – Ermínia Leonilda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20 – Elza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21 – Inês Natalina Canal</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22 – Dyonisio Affonso Canal</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23 – Nilsa Sophia Gedoz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Cana</a:t>
            </a:r>
            <a:r>
              <a:rPr lang="pt-BR"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l</a:t>
            </a: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24 – Ester Dalmas Sauthier</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25 – Alfonso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Sauthier</a:t>
            </a:r>
            <a:endParaRPr lang="pt-BR" sz="1500" dirty="0">
              <a:solidFill>
                <a:schemeClr val="accent2"/>
              </a:solidFill>
              <a:latin typeface="Arial" panose="020B0604020202020204" pitchFamily="34" charset="0"/>
              <a:cs typeface="Arial" panose="020B0604020202020204" pitchFamily="34" charset="0"/>
            </a:endParaRPr>
          </a:p>
        </p:txBody>
      </p:sp>
      <p:sp>
        <p:nvSpPr>
          <p:cNvPr id="3" name="CaixaDeTexto 2"/>
          <p:cNvSpPr txBox="1"/>
          <p:nvPr/>
        </p:nvSpPr>
        <p:spPr>
          <a:xfrm>
            <a:off x="288758" y="50716"/>
            <a:ext cx="11774905" cy="452432"/>
          </a:xfrm>
          <a:prstGeom prst="rect">
            <a:avLst/>
          </a:prstGeom>
          <a:noFill/>
        </p:spPr>
        <p:txBody>
          <a:bodyPr wrap="square" rtlCol="0">
            <a:spAutoFit/>
          </a:bodyPr>
          <a:lstStyle/>
          <a:p>
            <a:pPr lvl="0" algn="ctr">
              <a:lnSpc>
                <a:spcPct val="90000"/>
              </a:lnSpc>
            </a:pPr>
            <a:r>
              <a:rPr lang="pt-BR" sz="2600" b="1" dirty="0">
                <a:solidFill>
                  <a:prstClr val="black"/>
                </a:solidFill>
              </a:rPr>
              <a:t>Casam. de Nivaldo Valentin Gedoz e Nilva Carolina </a:t>
            </a:r>
            <a:r>
              <a:rPr lang="pt-BR" sz="2600" b="1" dirty="0" smtClean="0">
                <a:solidFill>
                  <a:prstClr val="black"/>
                </a:solidFill>
              </a:rPr>
              <a:t>Audibert</a:t>
            </a:r>
            <a:endParaRPr lang="pt-BR" sz="2600" dirty="0">
              <a:solidFill>
                <a:schemeClr val="accent2"/>
              </a:solidFill>
            </a:endParaRPr>
          </a:p>
        </p:txBody>
      </p:sp>
      <p:sp>
        <p:nvSpPr>
          <p:cNvPr id="4" name="CaixaDeTexto 3"/>
          <p:cNvSpPr txBox="1"/>
          <p:nvPr/>
        </p:nvSpPr>
        <p:spPr>
          <a:xfrm>
            <a:off x="3072062" y="539407"/>
            <a:ext cx="3128211" cy="6283580"/>
          </a:xfrm>
          <a:prstGeom prst="rect">
            <a:avLst/>
          </a:prstGeom>
          <a:noFill/>
        </p:spPr>
        <p:txBody>
          <a:bodyPr wrap="square" rtlCol="0">
            <a:spAutoFit/>
          </a:bodyPr>
          <a:lstStyle/>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26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Maria Maetelli Chies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27 – Reynaldo Chies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28 –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29 – Delfina Canal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30 – Idalina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F.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Gedoz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31 – Diva Adelaide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32 – Guiomar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33 – </a:t>
            </a:r>
            <a:endPar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34 – Tereza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35 – Ignez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36 – Delfino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37 – Nestor Geraldo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38 – Catarina Canal Zanette</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39 – Lúcia Denicol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Gedoz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40 – Sophia </a:t>
            </a:r>
            <a:r>
              <a:rPr lang="pt-BR" sz="1400" dirty="0">
                <a:solidFill>
                  <a:srgbClr val="000000"/>
                </a:solidFill>
                <a:latin typeface="Arial" panose="020B0604020202020204" pitchFamily="34" charset="0"/>
                <a:ea typeface="Calibri" panose="020F0502020204030204" pitchFamily="34" charset="0"/>
                <a:cs typeface="Arial" panose="020B0604020202020204" pitchFamily="34" charset="0"/>
              </a:rPr>
              <a:t>Felicia </a:t>
            </a:r>
            <a:r>
              <a:rPr lang="pt-BR" sz="1400" dirty="0" smtClean="0">
                <a:solidFill>
                  <a:srgbClr val="000000"/>
                </a:solidFill>
                <a:latin typeface="Arial" panose="020B0604020202020204" pitchFamily="34" charset="0"/>
                <a:ea typeface="Calibri" panose="020F0502020204030204" pitchFamily="34" charset="0"/>
                <a:cs typeface="Arial" panose="020B0604020202020204" pitchFamily="34" charset="0"/>
              </a:rPr>
              <a:t>Gedoz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Dalmas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41 – Ademar Dalmas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42 – Angelina Denicol</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43 – Luzia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M.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Gedoz Pradella</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44 – Ermínia Pradella</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45 – Marcelina Benedetti</a:t>
            </a:r>
            <a:endParaRPr lang="pt-BR" sz="1500" dirty="0">
              <a:latin typeface="Arial" panose="020B0604020202020204" pitchFamily="34" charset="0"/>
              <a:cs typeface="Arial" panose="020B0604020202020204" pitchFamily="34" charset="0"/>
            </a:endParaRPr>
          </a:p>
          <a:p>
            <a:pPr lvl="0">
              <a:lnSpc>
                <a:spcPct val="107000"/>
              </a:lnSpc>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46 – Generina Benedetti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Audiber</a:t>
            </a:r>
            <a:r>
              <a:rPr lang="pt-BR" sz="16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t</a:t>
            </a: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47 – Clementina Dalmas Riedi</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48 – Clara Adelina Gedoz Dupont</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49 – Alcides Audibert</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50 – José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Dalmas</a:t>
            </a:r>
            <a:endParaRPr lang="pt-BR" sz="1600" b="0" i="0" u="none" strike="noStrike" dirty="0">
              <a:effectLst/>
              <a:latin typeface="Arial" panose="020B0604020202020204" pitchFamily="34" charset="0"/>
            </a:endParaRPr>
          </a:p>
        </p:txBody>
      </p:sp>
      <p:sp>
        <p:nvSpPr>
          <p:cNvPr id="5" name="CaixaDeTexto 4"/>
          <p:cNvSpPr txBox="1"/>
          <p:nvPr/>
        </p:nvSpPr>
        <p:spPr>
          <a:xfrm>
            <a:off x="6160169" y="589228"/>
            <a:ext cx="2999874" cy="6267100"/>
          </a:xfrm>
          <a:prstGeom prst="rect">
            <a:avLst/>
          </a:prstGeom>
          <a:noFill/>
        </p:spPr>
        <p:txBody>
          <a:bodyPr wrap="square" rtlCol="0">
            <a:spAutoFit/>
          </a:bodyPr>
          <a:lstStyle/>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51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Maria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E.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Gedoz Maffasioli</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52 – Tereza Baséggio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53 – Luiza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S.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Gedoz Sauthier</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54 –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55 – Guerino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56 – Rosalina Cousseau</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57 – Wilma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S.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Gedoz Dupont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58 – Irma Cousseau</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59 – Francisca Canal Rigoni</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60 – Ercilda Zanette Chies </a:t>
            </a:r>
            <a:endPar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61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Luiza Cislaghi Dalcin </a:t>
            </a:r>
            <a:endPar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61a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Elói Dalcin (Filho de Luiza)</a:t>
            </a:r>
            <a:endParaRPr lang="pt-BR" sz="1500" dirty="0">
              <a:latin typeface="Arial" panose="020B0604020202020204" pitchFamily="34" charset="0"/>
              <a:cs typeface="Arial" panose="020B0604020202020204" pitchFamily="34" charset="0"/>
            </a:endParaRPr>
          </a:p>
          <a:p>
            <a:pPr fontAlgn="t">
              <a:lnSpc>
                <a:spcPct val="107000"/>
              </a:lnSpc>
              <a:tabLst>
                <a:tab pos="1037590" algn="ctr"/>
              </a:tabLst>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62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a:t>
            </a:r>
          </a:p>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63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Henrique Rigoni </a:t>
            </a:r>
            <a:endPar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64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Matias Cousseau</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65 – Maria Argent Benedetti</a:t>
            </a:r>
            <a:endParaRPr lang="pt-BR" sz="1500" dirty="0">
              <a:latin typeface="Arial" panose="020B0604020202020204" pitchFamily="34" charset="0"/>
              <a:cs typeface="Arial" panose="020B0604020202020204" pitchFamily="34" charset="0"/>
            </a:endParaRPr>
          </a:p>
          <a:p>
            <a:pPr lvl="0">
              <a:lnSpc>
                <a:spcPct val="107000"/>
              </a:lnSpc>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66 – Tecla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C.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Benedetti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Denicol</a:t>
            </a: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67 – Sílvio Antônio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68 – Alberto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Dalmas</a:t>
            </a: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69 – Antônio Gaspar Gedoz</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70 – Assunto Benedetti</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71 – (Fº do Carlindo Chies)</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72 – Carlindo Chies</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73 – Jaco Benedetti</a:t>
            </a:r>
            <a:endParaRPr lang="pt-BR" sz="1500" dirty="0">
              <a:solidFill>
                <a:prstClr val="black"/>
              </a:solidFill>
              <a:latin typeface="Arial" panose="020B0604020202020204" pitchFamily="34" charset="0"/>
              <a:cs typeface="Arial" panose="020B0604020202020204" pitchFamily="34" charset="0"/>
            </a:endParaRPr>
          </a:p>
          <a:p>
            <a:pPr lvl="0"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74 – Elza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Guerra</a:t>
            </a:r>
            <a:endParaRPr lang="pt-BR" sz="1500" b="0" i="0" u="none" strike="noStrike" dirty="0">
              <a:effectLst/>
              <a:latin typeface="Arial" panose="020B0604020202020204" pitchFamily="34" charset="0"/>
              <a:cs typeface="Arial" panose="020B0604020202020204" pitchFamily="34" charset="0"/>
            </a:endParaRPr>
          </a:p>
        </p:txBody>
      </p:sp>
      <p:sp>
        <p:nvSpPr>
          <p:cNvPr id="6" name="CaixaDeTexto 5"/>
          <p:cNvSpPr txBox="1"/>
          <p:nvPr/>
        </p:nvSpPr>
        <p:spPr>
          <a:xfrm>
            <a:off x="9272336" y="539407"/>
            <a:ext cx="2919664" cy="6267100"/>
          </a:xfrm>
          <a:prstGeom prst="rect">
            <a:avLst/>
          </a:prstGeom>
          <a:noFill/>
        </p:spPr>
        <p:txBody>
          <a:bodyPr wrap="square" rtlCol="0">
            <a:spAutoFit/>
          </a:bodyPr>
          <a:lstStyle/>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75 – José Dotta </a:t>
            </a:r>
            <a:endPar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76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 (Filho/a da Elza Guerra)</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77 – Elívio Baldasso (Biso)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78 – Amábile Camillo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79 – Francisco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A.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Martin Gedoz</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80 – Ricieri  Baldasso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81 – Olindo Dalmas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82 – Artur Denicol</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83 –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84 – Antônio Guerra</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85 – Albino Audibert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86 – Jacó Dalmas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87 – Luiz ou Antônio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Baldasso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88 – José Pedruzzi</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89 – José Chies</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90 – Honório José Dupont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91 – Mário Canal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92 – Clemente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R.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Sauthier</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93 – Abramo Cauduro</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94 –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95 – Fermino Pedro Dupont</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96 – </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97 – Guilherme Zanetti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esp</a:t>
            </a:r>
          </a:p>
          <a:p>
            <a:pPr algn="ctr" fontAlgn="t">
              <a:lnSpc>
                <a:spcPct val="107000"/>
              </a:lnSpc>
            </a:pP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 </a:t>
            </a: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Catarina Canal)</a:t>
            </a:r>
            <a:endParaRPr lang="pt-BR" sz="1500" dirty="0">
              <a:latin typeface="Arial" panose="020B0604020202020204" pitchFamily="34" charset="0"/>
              <a:cs typeface="Arial" panose="020B0604020202020204" pitchFamily="34" charset="0"/>
            </a:endParaRPr>
          </a:p>
          <a:p>
            <a:pPr fontAlgn="t">
              <a:lnSpc>
                <a:spcPct val="107000"/>
              </a:lnSpc>
            </a:pPr>
            <a:r>
              <a:rPr lang="pt-BR" sz="1500" dirty="0">
                <a:solidFill>
                  <a:srgbClr val="000000"/>
                </a:solidFill>
                <a:latin typeface="Arial" panose="020B0604020202020204" pitchFamily="34" charset="0"/>
                <a:ea typeface="Calibri" panose="020F0502020204030204" pitchFamily="34" charset="0"/>
                <a:cs typeface="Arial" panose="020B0604020202020204" pitchFamily="34" charset="0"/>
              </a:rPr>
              <a:t>98 – Constante </a:t>
            </a:r>
            <a:r>
              <a:rPr lang="pt-BR" sz="1500" dirty="0" smtClean="0">
                <a:solidFill>
                  <a:srgbClr val="000000"/>
                </a:solidFill>
                <a:latin typeface="Arial" panose="020B0604020202020204" pitchFamily="34" charset="0"/>
                <a:ea typeface="Calibri" panose="020F0502020204030204" pitchFamily="34" charset="0"/>
                <a:cs typeface="Arial" panose="020B0604020202020204" pitchFamily="34" charset="0"/>
              </a:rPr>
              <a:t>Dalcin</a:t>
            </a:r>
            <a:endParaRPr lang="pt-BR" sz="15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01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755374" y="515132"/>
            <a:ext cx="10595113" cy="6075509"/>
          </a:xfrm>
          <a:prstGeom prst="rect">
            <a:avLst/>
          </a:prstGeom>
          <a:noFill/>
        </p:spPr>
        <p:txBody>
          <a:bodyPr wrap="square" rtlCol="0">
            <a:spAutoFit/>
          </a:bodyPr>
          <a:lstStyle/>
          <a:p>
            <a:pPr algn="ctr">
              <a:lnSpc>
                <a:spcPct val="90000"/>
              </a:lnSpc>
            </a:pPr>
            <a:r>
              <a:rPr lang="pt-BR" sz="4000" b="1" dirty="0" smtClean="0"/>
              <a:t>AS  BODAS,  ASSIM  COMO  OS </a:t>
            </a:r>
          </a:p>
          <a:p>
            <a:pPr algn="ctr">
              <a:lnSpc>
                <a:spcPct val="90000"/>
              </a:lnSpc>
            </a:pPr>
            <a:endParaRPr lang="pt-BR" sz="1600" b="1" dirty="0" smtClean="0"/>
          </a:p>
          <a:p>
            <a:pPr algn="ctr">
              <a:lnSpc>
                <a:spcPct val="90000"/>
              </a:lnSpc>
            </a:pPr>
            <a:r>
              <a:rPr lang="pt-BR" sz="4000" b="1" dirty="0" smtClean="0"/>
              <a:t>CASAMENTOS,  ERAM  MUITO </a:t>
            </a:r>
          </a:p>
          <a:p>
            <a:pPr algn="ctr">
              <a:lnSpc>
                <a:spcPct val="90000"/>
              </a:lnSpc>
            </a:pPr>
            <a:endParaRPr lang="pt-BR" sz="1600" b="1" dirty="0"/>
          </a:p>
          <a:p>
            <a:pPr algn="ctr">
              <a:lnSpc>
                <a:spcPct val="90000"/>
              </a:lnSpc>
            </a:pPr>
            <a:r>
              <a:rPr lang="pt-BR" sz="4000" b="1" dirty="0" smtClean="0"/>
              <a:t>COMEMORADAS.</a:t>
            </a:r>
          </a:p>
          <a:p>
            <a:pPr algn="ctr">
              <a:lnSpc>
                <a:spcPct val="90000"/>
              </a:lnSpc>
            </a:pPr>
            <a:endParaRPr lang="pt-BR" sz="1600" b="1" dirty="0" smtClean="0"/>
          </a:p>
          <a:p>
            <a:pPr algn="ctr">
              <a:lnSpc>
                <a:spcPct val="90000"/>
              </a:lnSpc>
            </a:pPr>
            <a:r>
              <a:rPr lang="pt-BR" sz="4000" b="1" dirty="0" smtClean="0"/>
              <a:t>NESSAS  DATAS  AS  FAMÍLIAS  E   </a:t>
            </a:r>
          </a:p>
          <a:p>
            <a:pPr algn="ctr">
              <a:lnSpc>
                <a:spcPct val="90000"/>
              </a:lnSpc>
            </a:pPr>
            <a:endParaRPr lang="pt-BR" sz="1600" b="1" dirty="0"/>
          </a:p>
          <a:p>
            <a:pPr algn="ctr">
              <a:lnSpc>
                <a:spcPct val="90000"/>
              </a:lnSpc>
            </a:pPr>
            <a:r>
              <a:rPr lang="pt-BR" sz="4000" b="1" dirty="0" smtClean="0"/>
              <a:t>OS  AMIGOS  SE  ENCONTRAVAM, </a:t>
            </a:r>
          </a:p>
          <a:p>
            <a:pPr algn="ctr">
              <a:lnSpc>
                <a:spcPct val="90000"/>
              </a:lnSpc>
            </a:pPr>
            <a:endParaRPr lang="pt-BR" sz="1600" b="1" dirty="0"/>
          </a:p>
          <a:p>
            <a:pPr algn="ctr">
              <a:lnSpc>
                <a:spcPct val="90000"/>
              </a:lnSpc>
            </a:pPr>
            <a:r>
              <a:rPr lang="pt-BR" sz="4000" b="1" dirty="0" smtClean="0"/>
              <a:t>MESMO  OS  MAIS  DISTANTES  OU </a:t>
            </a:r>
          </a:p>
          <a:p>
            <a:pPr algn="ctr">
              <a:lnSpc>
                <a:spcPct val="90000"/>
              </a:lnSpc>
            </a:pPr>
            <a:endParaRPr lang="pt-BR" sz="1600" b="1" dirty="0"/>
          </a:p>
          <a:p>
            <a:pPr algn="ctr">
              <a:lnSpc>
                <a:spcPct val="90000"/>
              </a:lnSpc>
            </a:pPr>
            <a:r>
              <a:rPr lang="pt-BR" sz="4000" b="1" dirty="0" smtClean="0"/>
              <a:t>COM  MAIORES  DIFICULDADES  </a:t>
            </a:r>
          </a:p>
          <a:p>
            <a:pPr algn="ctr">
              <a:lnSpc>
                <a:spcPct val="90000"/>
              </a:lnSpc>
            </a:pPr>
            <a:endParaRPr lang="pt-BR" sz="1600" b="1" dirty="0"/>
          </a:p>
          <a:p>
            <a:pPr algn="ctr">
              <a:lnSpc>
                <a:spcPct val="90000"/>
              </a:lnSpc>
            </a:pPr>
            <a:r>
              <a:rPr lang="pt-BR" sz="4000" b="1" dirty="0" smtClean="0"/>
              <a:t>DE  DISTÂNCIA  OU  POUCA  SAÚDE.</a:t>
            </a:r>
            <a:endParaRPr lang="pt-BR" sz="4000" b="1" dirty="0"/>
          </a:p>
        </p:txBody>
      </p:sp>
    </p:spTree>
    <p:extLst>
      <p:ext uri="{BB962C8B-B14F-4D97-AF65-F5344CB8AC3E}">
        <p14:creationId xmlns:p14="http://schemas.microsoft.com/office/powerpoint/2010/main" val="85883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76464" y="415007"/>
            <a:ext cx="11630526" cy="549381"/>
          </a:xfrm>
          <a:prstGeom prst="rect">
            <a:avLst/>
          </a:prstGeom>
          <a:noFill/>
        </p:spPr>
        <p:txBody>
          <a:bodyPr wrap="square" rtlCol="0">
            <a:spAutoFit/>
          </a:bodyPr>
          <a:lstStyle/>
          <a:p>
            <a:pPr lvl="0" algn="ctr">
              <a:lnSpc>
                <a:spcPct val="90000"/>
              </a:lnSpc>
            </a:pPr>
            <a:r>
              <a:rPr lang="pt-BR" sz="3300" b="1" dirty="0" smtClean="0">
                <a:solidFill>
                  <a:prstClr val="black"/>
                </a:solidFill>
                <a:latin typeface="Bookman Old Style" panose="02050604050505020204" pitchFamily="18" charset="0"/>
              </a:rPr>
              <a:t>Bodas </a:t>
            </a:r>
            <a:r>
              <a:rPr lang="pt-BR" sz="3300" b="1" dirty="0">
                <a:solidFill>
                  <a:prstClr val="black"/>
                </a:solidFill>
                <a:latin typeface="Bookman Old Style" panose="02050604050505020204" pitchFamily="18" charset="0"/>
              </a:rPr>
              <a:t>de </a:t>
            </a:r>
            <a:r>
              <a:rPr lang="pt-BR" sz="3300" b="1" dirty="0" smtClean="0">
                <a:solidFill>
                  <a:prstClr val="black"/>
                </a:solidFill>
                <a:latin typeface="Bookman Old Style" panose="02050604050505020204" pitchFamily="18" charset="0"/>
              </a:rPr>
              <a:t>Ouro de </a:t>
            </a:r>
            <a:r>
              <a:rPr lang="pt-BR" sz="3300" b="1" dirty="0">
                <a:solidFill>
                  <a:prstClr val="black"/>
                </a:solidFill>
                <a:latin typeface="Bookman Old Style" panose="02050604050505020204" pitchFamily="18" charset="0"/>
              </a:rPr>
              <a:t>Clemente e Luiza </a:t>
            </a:r>
            <a:r>
              <a:rPr lang="pt-BR" sz="3300" b="1" dirty="0" smtClean="0">
                <a:solidFill>
                  <a:prstClr val="black"/>
                </a:solidFill>
                <a:latin typeface="Bookman Old Style" panose="02050604050505020204" pitchFamily="18" charset="0"/>
              </a:rPr>
              <a:t>Gedoz Sauthier</a:t>
            </a:r>
          </a:p>
        </p:txBody>
      </p:sp>
      <p:sp>
        <p:nvSpPr>
          <p:cNvPr id="4" name="CaixaDeTexto 3"/>
          <p:cNvSpPr txBox="1"/>
          <p:nvPr/>
        </p:nvSpPr>
        <p:spPr>
          <a:xfrm>
            <a:off x="7911813" y="1104258"/>
            <a:ext cx="4167892" cy="5687711"/>
          </a:xfrm>
          <a:prstGeom prst="rect">
            <a:avLst/>
          </a:prstGeom>
          <a:noFill/>
        </p:spPr>
        <p:txBody>
          <a:bodyPr wrap="square" rtlCol="0">
            <a:spAutoFit/>
          </a:bodyPr>
          <a:lstStyle/>
          <a:p>
            <a:pPr>
              <a:lnSpc>
                <a:spcPct val="90000"/>
              </a:lnSpc>
            </a:pPr>
            <a:r>
              <a:rPr lang="pt-BR" sz="2400" i="1" dirty="0"/>
              <a:t>De pé</a:t>
            </a:r>
            <a:r>
              <a:rPr lang="pt-BR" sz="2400" i="1" dirty="0" smtClean="0"/>
              <a:t>:</a:t>
            </a:r>
          </a:p>
          <a:p>
            <a:pPr>
              <a:lnSpc>
                <a:spcPct val="90000"/>
              </a:lnSpc>
            </a:pPr>
            <a:endParaRPr lang="pt-BR" sz="1000" i="1" dirty="0"/>
          </a:p>
          <a:p>
            <a:pPr>
              <a:lnSpc>
                <a:spcPct val="90000"/>
              </a:lnSpc>
            </a:pPr>
            <a:r>
              <a:rPr lang="pt-BR" sz="2400" dirty="0" smtClean="0"/>
              <a:t>Lucide Verônica Sauthier</a:t>
            </a:r>
            <a:endParaRPr lang="pt-BR" sz="2400" dirty="0"/>
          </a:p>
          <a:p>
            <a:pPr>
              <a:lnSpc>
                <a:spcPct val="90000"/>
              </a:lnSpc>
            </a:pPr>
            <a:r>
              <a:rPr lang="pt-BR" sz="2400" dirty="0"/>
              <a:t>Clotilde Terezinha Sauthier</a:t>
            </a:r>
          </a:p>
          <a:p>
            <a:pPr>
              <a:lnSpc>
                <a:spcPct val="90000"/>
              </a:lnSpc>
            </a:pPr>
            <a:r>
              <a:rPr lang="pt-BR" sz="2400" dirty="0" smtClean="0"/>
              <a:t>Armando </a:t>
            </a:r>
            <a:r>
              <a:rPr lang="pt-BR" sz="2400" dirty="0"/>
              <a:t>Gastão </a:t>
            </a:r>
            <a:r>
              <a:rPr lang="pt-BR" sz="2400" dirty="0" smtClean="0"/>
              <a:t>Sauthier</a:t>
            </a:r>
          </a:p>
          <a:p>
            <a:pPr>
              <a:lnSpc>
                <a:spcPct val="90000"/>
              </a:lnSpc>
            </a:pPr>
            <a:r>
              <a:rPr lang="pt-BR" sz="2400" dirty="0"/>
              <a:t>Isabel Gertrudes Sauthier</a:t>
            </a:r>
          </a:p>
          <a:p>
            <a:pPr>
              <a:lnSpc>
                <a:spcPct val="90000"/>
              </a:lnSpc>
            </a:pPr>
            <a:r>
              <a:rPr lang="pt-BR" sz="2400" dirty="0" smtClean="0"/>
              <a:t>Rogério </a:t>
            </a:r>
            <a:r>
              <a:rPr lang="pt-BR" sz="2400" dirty="0"/>
              <a:t>Bruno Sauthier</a:t>
            </a:r>
          </a:p>
          <a:p>
            <a:pPr>
              <a:lnSpc>
                <a:spcPct val="90000"/>
              </a:lnSpc>
            </a:pPr>
            <a:r>
              <a:rPr lang="pt-BR" sz="2400" dirty="0"/>
              <a:t>Inês Josefina Sauthier</a:t>
            </a:r>
          </a:p>
          <a:p>
            <a:pPr>
              <a:lnSpc>
                <a:spcPct val="90000"/>
              </a:lnSpc>
            </a:pPr>
            <a:r>
              <a:rPr lang="pt-BR" sz="2400" dirty="0" smtClean="0"/>
              <a:t>Célia </a:t>
            </a:r>
            <a:r>
              <a:rPr lang="pt-BR" sz="2400" dirty="0"/>
              <a:t>Libânia Sauthier </a:t>
            </a:r>
            <a:endParaRPr lang="pt-BR" sz="2400" dirty="0" smtClean="0"/>
          </a:p>
          <a:p>
            <a:pPr>
              <a:lnSpc>
                <a:spcPct val="90000"/>
              </a:lnSpc>
            </a:pPr>
            <a:endParaRPr lang="pt-BR" sz="2000" i="1" dirty="0"/>
          </a:p>
          <a:p>
            <a:pPr>
              <a:lnSpc>
                <a:spcPct val="90000"/>
              </a:lnSpc>
            </a:pPr>
            <a:r>
              <a:rPr lang="pt-BR" sz="2400" i="1" dirty="0" smtClean="0"/>
              <a:t>Sentados:</a:t>
            </a:r>
          </a:p>
          <a:p>
            <a:pPr>
              <a:lnSpc>
                <a:spcPct val="90000"/>
              </a:lnSpc>
            </a:pPr>
            <a:endParaRPr lang="pt-BR" sz="1000" i="1" dirty="0" smtClean="0"/>
          </a:p>
          <a:p>
            <a:pPr>
              <a:lnSpc>
                <a:spcPct val="90000"/>
              </a:lnSpc>
            </a:pPr>
            <a:r>
              <a:rPr lang="pt-BR" sz="2400" dirty="0"/>
              <a:t>Genoveva Rosa </a:t>
            </a:r>
            <a:r>
              <a:rPr lang="pt-BR" sz="2400" dirty="0" smtClean="0"/>
              <a:t>Sauthier</a:t>
            </a:r>
            <a:endParaRPr lang="pt-BR" sz="2400" i="1" dirty="0"/>
          </a:p>
          <a:p>
            <a:pPr>
              <a:lnSpc>
                <a:spcPct val="90000"/>
              </a:lnSpc>
            </a:pPr>
            <a:r>
              <a:rPr lang="pt-BR" sz="2400" b="1" dirty="0" smtClean="0"/>
              <a:t>Clemente </a:t>
            </a:r>
            <a:r>
              <a:rPr lang="pt-BR" sz="2400" b="1" dirty="0"/>
              <a:t>Raymundo S. </a:t>
            </a:r>
            <a:r>
              <a:rPr lang="pt-BR" sz="2400" dirty="0"/>
              <a:t>Ademar Agostinho Sauthier</a:t>
            </a:r>
          </a:p>
          <a:p>
            <a:pPr>
              <a:lnSpc>
                <a:spcPct val="90000"/>
              </a:lnSpc>
            </a:pPr>
            <a:r>
              <a:rPr lang="pt-BR" sz="2400" b="1" dirty="0"/>
              <a:t>Luiza Serafina </a:t>
            </a:r>
            <a:r>
              <a:rPr lang="pt-BR" sz="2400" b="1" dirty="0" smtClean="0"/>
              <a:t>Gedoz</a:t>
            </a:r>
          </a:p>
          <a:p>
            <a:pPr>
              <a:lnSpc>
                <a:spcPct val="90000"/>
              </a:lnSpc>
            </a:pPr>
            <a:r>
              <a:rPr lang="pt-BR" sz="2400" dirty="0"/>
              <a:t>Cacilda Mercedes Sauthier</a:t>
            </a:r>
          </a:p>
          <a:p>
            <a:pPr>
              <a:lnSpc>
                <a:spcPct val="90000"/>
              </a:lnSpc>
            </a:pPr>
            <a:endParaRPr lang="pt-BR" sz="2400" b="1"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039" y="1255058"/>
            <a:ext cx="7335961" cy="5344367"/>
          </a:xfrm>
          <a:prstGeom prst="rect">
            <a:avLst/>
          </a:prstGeom>
          <a:ln w="228600" cap="sq" cmpd="thickThin">
            <a:solidFill>
              <a:schemeClr val="accent2"/>
            </a:solidFill>
            <a:prstDash val="solid"/>
            <a:miter lim="800000"/>
          </a:ln>
          <a:effectLst>
            <a:innerShdw blurRad="76200">
              <a:srgbClr val="000000"/>
            </a:innerShdw>
          </a:effectLst>
        </p:spPr>
      </p:pic>
    </p:spTree>
    <p:extLst>
      <p:ext uri="{BB962C8B-B14F-4D97-AF65-F5344CB8AC3E}">
        <p14:creationId xmlns:p14="http://schemas.microsoft.com/office/powerpoint/2010/main" val="426849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1237" y="969281"/>
            <a:ext cx="7416340" cy="5588677"/>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31946" y="128337"/>
            <a:ext cx="11867549" cy="549381"/>
          </a:xfrm>
          <a:prstGeom prst="rect">
            <a:avLst/>
          </a:prstGeom>
          <a:noFill/>
        </p:spPr>
        <p:txBody>
          <a:bodyPr wrap="square" rtlCol="0">
            <a:spAutoFit/>
          </a:bodyPr>
          <a:lstStyle/>
          <a:p>
            <a:pPr lvl="0" algn="ctr">
              <a:lnSpc>
                <a:spcPct val="90000"/>
              </a:lnSpc>
            </a:pPr>
            <a:r>
              <a:rPr lang="pt-BR" sz="3300" b="1" dirty="0">
                <a:solidFill>
                  <a:prstClr val="black"/>
                </a:solidFill>
                <a:latin typeface="Bookman Old Style" panose="02050604050505020204" pitchFamily="18" charset="0"/>
              </a:rPr>
              <a:t>Bodas de Ouro de Clemente e Luiza Gedoz </a:t>
            </a:r>
            <a:r>
              <a:rPr lang="pt-BR" sz="3300" b="1" dirty="0" smtClean="0">
                <a:solidFill>
                  <a:prstClr val="black"/>
                </a:solidFill>
                <a:latin typeface="Bookman Old Style" panose="02050604050505020204" pitchFamily="18" charset="0"/>
              </a:rPr>
              <a:t>Sauthier</a:t>
            </a:r>
            <a:endParaRPr lang="pt-BR" sz="2000" dirty="0">
              <a:solidFill>
                <a:schemeClr val="accent2"/>
              </a:solidFill>
            </a:endParaRPr>
          </a:p>
        </p:txBody>
      </p:sp>
      <p:sp>
        <p:nvSpPr>
          <p:cNvPr id="4" name="CaixaDeTexto 3"/>
          <p:cNvSpPr txBox="1"/>
          <p:nvPr/>
        </p:nvSpPr>
        <p:spPr>
          <a:xfrm>
            <a:off x="8037096" y="541769"/>
            <a:ext cx="3962399" cy="6546407"/>
          </a:xfrm>
          <a:prstGeom prst="rect">
            <a:avLst/>
          </a:prstGeom>
          <a:noFill/>
        </p:spPr>
        <p:txBody>
          <a:bodyPr wrap="square" rtlCol="0">
            <a:spAutoFit/>
          </a:bodyPr>
          <a:lstStyle/>
          <a:p>
            <a:pPr>
              <a:lnSpc>
                <a:spcPct val="90000"/>
              </a:lnSpc>
            </a:pPr>
            <a:r>
              <a:rPr lang="pt-BR" sz="2400" i="1" dirty="0" smtClean="0"/>
              <a:t>    De pé:</a:t>
            </a:r>
          </a:p>
          <a:p>
            <a:pPr>
              <a:lnSpc>
                <a:spcPct val="90000"/>
              </a:lnSpc>
            </a:pPr>
            <a:r>
              <a:rPr lang="pt-BR" sz="2400" dirty="0" smtClean="0"/>
              <a:t>Geraldo Hartmann</a:t>
            </a:r>
          </a:p>
          <a:p>
            <a:pPr>
              <a:lnSpc>
                <a:spcPct val="90000"/>
              </a:lnSpc>
            </a:pPr>
            <a:r>
              <a:rPr lang="pt-BR" sz="2400" dirty="0" smtClean="0"/>
              <a:t>Clotilde Terezinha Sauthier</a:t>
            </a:r>
          </a:p>
          <a:p>
            <a:pPr>
              <a:lnSpc>
                <a:spcPct val="90000"/>
              </a:lnSpc>
            </a:pPr>
            <a:r>
              <a:rPr lang="pt-BR" sz="2400" dirty="0" smtClean="0"/>
              <a:t>Rosa Malvina Werner</a:t>
            </a:r>
          </a:p>
          <a:p>
            <a:pPr>
              <a:lnSpc>
                <a:spcPct val="90000"/>
              </a:lnSpc>
            </a:pPr>
            <a:r>
              <a:rPr lang="pt-BR" sz="2400" dirty="0" smtClean="0"/>
              <a:t>Armando Gastão Sauthier</a:t>
            </a:r>
          </a:p>
          <a:p>
            <a:pPr>
              <a:lnSpc>
                <a:spcPct val="90000"/>
              </a:lnSpc>
            </a:pPr>
            <a:r>
              <a:rPr lang="pt-BR" sz="2400" dirty="0" smtClean="0"/>
              <a:t>Inês Josefina Sauthier</a:t>
            </a:r>
          </a:p>
          <a:p>
            <a:pPr>
              <a:lnSpc>
                <a:spcPct val="90000"/>
              </a:lnSpc>
            </a:pPr>
            <a:r>
              <a:rPr lang="pt-BR" sz="2400" dirty="0" smtClean="0"/>
              <a:t>Hortêncio Dalcin</a:t>
            </a:r>
          </a:p>
          <a:p>
            <a:pPr>
              <a:lnSpc>
                <a:spcPct val="90000"/>
              </a:lnSpc>
            </a:pPr>
            <a:r>
              <a:rPr lang="pt-BR" sz="2400" dirty="0" smtClean="0"/>
              <a:t>Rogério Bruno Sauthier</a:t>
            </a:r>
          </a:p>
          <a:p>
            <a:pPr>
              <a:lnSpc>
                <a:spcPct val="90000"/>
              </a:lnSpc>
            </a:pPr>
            <a:r>
              <a:rPr lang="pt-BR" sz="2400" dirty="0" smtClean="0"/>
              <a:t>Iria Idalina Dupont</a:t>
            </a:r>
          </a:p>
          <a:p>
            <a:pPr>
              <a:lnSpc>
                <a:spcPct val="90000"/>
              </a:lnSpc>
            </a:pPr>
            <a:r>
              <a:rPr lang="pt-BR" sz="2400" dirty="0" smtClean="0"/>
              <a:t>Célia Libânia Sauthier Melino Lourenço Dalcin</a:t>
            </a:r>
          </a:p>
          <a:p>
            <a:pPr>
              <a:lnSpc>
                <a:spcPct val="90000"/>
              </a:lnSpc>
            </a:pPr>
            <a:r>
              <a:rPr lang="pt-BR" sz="2400" dirty="0" smtClean="0"/>
              <a:t>Lucide Verônica Sauthier</a:t>
            </a:r>
          </a:p>
          <a:p>
            <a:pPr>
              <a:lnSpc>
                <a:spcPct val="90000"/>
              </a:lnSpc>
            </a:pPr>
            <a:r>
              <a:rPr lang="pt-BR" sz="2400" i="1" dirty="0" smtClean="0"/>
              <a:t>    Sentados:</a:t>
            </a:r>
            <a:endParaRPr lang="pt-BR" sz="2400" i="1" dirty="0"/>
          </a:p>
          <a:p>
            <a:pPr>
              <a:lnSpc>
                <a:spcPct val="90000"/>
              </a:lnSpc>
            </a:pPr>
            <a:r>
              <a:rPr lang="pt-BR" sz="2400" dirty="0" smtClean="0"/>
              <a:t>Isabel Gertrudes Sauthier</a:t>
            </a:r>
          </a:p>
          <a:p>
            <a:pPr>
              <a:lnSpc>
                <a:spcPct val="90000"/>
              </a:lnSpc>
            </a:pPr>
            <a:r>
              <a:rPr lang="pt-BR" sz="2400" dirty="0" smtClean="0"/>
              <a:t>Cacilda Mercedes Sauthier</a:t>
            </a:r>
            <a:endParaRPr lang="pt-BR" sz="2400" dirty="0"/>
          </a:p>
          <a:p>
            <a:pPr>
              <a:lnSpc>
                <a:spcPct val="90000"/>
              </a:lnSpc>
            </a:pPr>
            <a:r>
              <a:rPr lang="pt-BR" sz="2400" b="1" dirty="0" smtClean="0"/>
              <a:t>Clemente Raymundo S. </a:t>
            </a:r>
            <a:r>
              <a:rPr lang="pt-BR" sz="2400" dirty="0" smtClean="0"/>
              <a:t>Ademar Agostinho Sauthier</a:t>
            </a:r>
          </a:p>
          <a:p>
            <a:pPr>
              <a:lnSpc>
                <a:spcPct val="90000"/>
              </a:lnSpc>
            </a:pPr>
            <a:r>
              <a:rPr lang="pt-BR" sz="2400" b="1" dirty="0" smtClean="0"/>
              <a:t>Luiza Serafina Gedoz</a:t>
            </a:r>
          </a:p>
          <a:p>
            <a:pPr>
              <a:lnSpc>
                <a:spcPct val="90000"/>
              </a:lnSpc>
            </a:pPr>
            <a:r>
              <a:rPr lang="pt-BR" sz="2400" dirty="0" smtClean="0"/>
              <a:t>Genoveva Rosa Sauthier</a:t>
            </a:r>
            <a:r>
              <a:rPr lang="pt-BR" sz="2000" dirty="0" smtClean="0"/>
              <a:t> </a:t>
            </a:r>
            <a:endParaRPr lang="pt-BR" sz="2000" dirty="0">
              <a:solidFill>
                <a:schemeClr val="accent2"/>
              </a:solidFill>
            </a:endParaRPr>
          </a:p>
        </p:txBody>
      </p:sp>
    </p:spTree>
    <p:extLst>
      <p:ext uri="{BB962C8B-B14F-4D97-AF65-F5344CB8AC3E}">
        <p14:creationId xmlns:p14="http://schemas.microsoft.com/office/powerpoint/2010/main" val="292702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194" y="1290918"/>
            <a:ext cx="8031070" cy="5272302"/>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8710862" y="256672"/>
            <a:ext cx="3128211" cy="6494085"/>
          </a:xfrm>
          <a:prstGeom prst="rect">
            <a:avLst/>
          </a:prstGeom>
          <a:noFill/>
        </p:spPr>
        <p:txBody>
          <a:bodyPr wrap="square" rtlCol="0">
            <a:spAutoFit/>
          </a:bodyPr>
          <a:lstStyle/>
          <a:p>
            <a:pPr algn="ctr"/>
            <a:r>
              <a:rPr lang="pt-BR" sz="3000" b="1" dirty="0" smtClean="0"/>
              <a:t>Festa de </a:t>
            </a:r>
            <a:r>
              <a:rPr lang="pt-BR" sz="3000" b="1" dirty="0"/>
              <a:t>90 anos </a:t>
            </a:r>
            <a:r>
              <a:rPr lang="pt-BR" sz="3000" b="1" dirty="0" smtClean="0"/>
              <a:t>de Louis e </a:t>
            </a:r>
            <a:r>
              <a:rPr lang="pt-BR" sz="3000" b="1" dirty="0"/>
              <a:t>60 anos </a:t>
            </a:r>
            <a:r>
              <a:rPr lang="pt-BR" sz="3000" b="1" dirty="0" smtClean="0"/>
              <a:t>de casados</a:t>
            </a:r>
          </a:p>
          <a:p>
            <a:pPr algn="ctr"/>
            <a:endParaRPr lang="pt-BR" sz="800" dirty="0" smtClean="0"/>
          </a:p>
          <a:p>
            <a:pPr algn="ctr"/>
            <a:r>
              <a:rPr lang="pt-BR" sz="2600" dirty="0" smtClean="0"/>
              <a:t>Ele fº </a:t>
            </a:r>
            <a:r>
              <a:rPr lang="pt-BR" sz="2600" dirty="0"/>
              <a:t>de Joseph </a:t>
            </a:r>
            <a:r>
              <a:rPr lang="pt-BR" sz="2600" dirty="0" smtClean="0"/>
              <a:t>Antoine Sauthier e </a:t>
            </a:r>
            <a:r>
              <a:rPr lang="pt-BR" sz="2600" dirty="0"/>
              <a:t>Marie </a:t>
            </a:r>
            <a:r>
              <a:rPr lang="pt-BR" sz="2600" dirty="0" smtClean="0"/>
              <a:t>Laurette    Pignat </a:t>
            </a:r>
          </a:p>
          <a:p>
            <a:pPr algn="ctr"/>
            <a:endParaRPr lang="pt-BR" sz="800" dirty="0" smtClean="0"/>
          </a:p>
          <a:p>
            <a:pPr algn="ctr"/>
            <a:r>
              <a:rPr lang="pt-BR" sz="2600" dirty="0" smtClean="0"/>
              <a:t>Ela fª de Napoleón </a:t>
            </a:r>
            <a:r>
              <a:rPr lang="pt-BR" sz="2600" dirty="0"/>
              <a:t>Louis Bruchez e Marie Louise Stéphanie Pignat </a:t>
            </a:r>
          </a:p>
          <a:p>
            <a:endParaRPr lang="pt-BR" sz="800" b="1" dirty="0" smtClean="0"/>
          </a:p>
          <a:p>
            <a:pPr algn="ctr"/>
            <a:r>
              <a:rPr lang="pt-BR" sz="2800" dirty="0" smtClean="0"/>
              <a:t>As duas mães </a:t>
            </a:r>
          </a:p>
          <a:p>
            <a:pPr algn="ctr"/>
            <a:r>
              <a:rPr lang="pt-BR" sz="2800" dirty="0" smtClean="0"/>
              <a:t>eram irmãs</a:t>
            </a:r>
            <a:r>
              <a:rPr lang="pt-BR" b="1" dirty="0"/>
              <a:t>	</a:t>
            </a:r>
            <a:endParaRPr lang="pt-BR" sz="2000" dirty="0">
              <a:solidFill>
                <a:schemeClr val="accent2"/>
              </a:solidFill>
            </a:endParaRPr>
          </a:p>
        </p:txBody>
      </p:sp>
      <p:sp>
        <p:nvSpPr>
          <p:cNvPr id="4" name="CaixaDeTexto 3"/>
          <p:cNvSpPr txBox="1"/>
          <p:nvPr/>
        </p:nvSpPr>
        <p:spPr>
          <a:xfrm>
            <a:off x="240632" y="64168"/>
            <a:ext cx="8309810" cy="978729"/>
          </a:xfrm>
          <a:prstGeom prst="rect">
            <a:avLst/>
          </a:prstGeom>
          <a:noFill/>
        </p:spPr>
        <p:txBody>
          <a:bodyPr wrap="square" rtlCol="0">
            <a:spAutoFit/>
          </a:bodyPr>
          <a:lstStyle/>
          <a:p>
            <a:pPr algn="ctr">
              <a:lnSpc>
                <a:spcPct val="90000"/>
              </a:lnSpc>
            </a:pPr>
            <a:r>
              <a:rPr lang="pt-BR" sz="3200" b="1" dirty="0">
                <a:solidFill>
                  <a:prstClr val="black"/>
                </a:solidFill>
              </a:rPr>
              <a:t>Família de </a:t>
            </a:r>
            <a:r>
              <a:rPr lang="pt-BR" sz="3200" b="1" dirty="0">
                <a:solidFill>
                  <a:prstClr val="black"/>
                </a:solidFill>
                <a:latin typeface="Bookman Old Style" panose="02050604050505020204" pitchFamily="18" charset="0"/>
              </a:rPr>
              <a:t>Louis Théodomir </a:t>
            </a:r>
            <a:r>
              <a:rPr lang="pt-BR" sz="3200" b="1" dirty="0" smtClean="0">
                <a:solidFill>
                  <a:prstClr val="black"/>
                </a:solidFill>
                <a:latin typeface="Bookman Old Style" panose="02050604050505020204" pitchFamily="18" charset="0"/>
              </a:rPr>
              <a:t>Sauthier e </a:t>
            </a:r>
            <a:r>
              <a:rPr lang="pt-BR" sz="3200" b="1" dirty="0">
                <a:solidFill>
                  <a:prstClr val="black"/>
                </a:solidFill>
                <a:latin typeface="Bookman Old Style" panose="02050604050505020204" pitchFamily="18" charset="0"/>
              </a:rPr>
              <a:t>Marguerite Josephine Bruchez</a:t>
            </a:r>
            <a:endParaRPr lang="pt-BR" sz="2000" b="1" dirty="0">
              <a:solidFill>
                <a:schemeClr val="accent2"/>
              </a:solidFill>
            </a:endParaRPr>
          </a:p>
        </p:txBody>
      </p:sp>
    </p:spTree>
    <p:extLst>
      <p:ext uri="{BB962C8B-B14F-4D97-AF65-F5344CB8AC3E}">
        <p14:creationId xmlns:p14="http://schemas.microsoft.com/office/powerpoint/2010/main" val="366876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56674" y="256674"/>
            <a:ext cx="11630526" cy="6940361"/>
          </a:xfrm>
          <a:prstGeom prst="rect">
            <a:avLst/>
          </a:prstGeom>
          <a:noFill/>
        </p:spPr>
        <p:txBody>
          <a:bodyPr wrap="square" rtlCol="0">
            <a:spAutoFit/>
          </a:bodyPr>
          <a:lstStyle/>
          <a:p>
            <a:pPr lvl="0" algn="ctr"/>
            <a:r>
              <a:rPr lang="pt-BR" sz="2800" b="1" dirty="0">
                <a:solidFill>
                  <a:prstClr val="black"/>
                </a:solidFill>
              </a:rPr>
              <a:t>Família de Louis Théodomir Sauthier e Marguerite Joséphine Bruchez </a:t>
            </a:r>
            <a:r>
              <a:rPr lang="pt-BR" sz="2800" dirty="0">
                <a:solidFill>
                  <a:prstClr val="black"/>
                </a:solidFill>
              </a:rPr>
              <a:t>por ocasião dos 90 anos de Louis e 60 anos de casamento</a:t>
            </a:r>
          </a:p>
          <a:p>
            <a:pPr lvl="0" algn="ctr"/>
            <a:endParaRPr lang="pt-BR" sz="500" dirty="0">
              <a:solidFill>
                <a:prstClr val="black"/>
              </a:solidFill>
            </a:endParaRPr>
          </a:p>
          <a:p>
            <a:pPr lvl="0"/>
            <a:r>
              <a:rPr lang="pt-BR" b="1" dirty="0">
                <a:solidFill>
                  <a:prstClr val="black"/>
                </a:solidFill>
              </a:rPr>
              <a:t>	</a:t>
            </a:r>
            <a:r>
              <a:rPr lang="pt-BR" sz="2400" b="1" dirty="0">
                <a:solidFill>
                  <a:prstClr val="black"/>
                </a:solidFill>
              </a:rPr>
              <a:t>Início de trás p/ frente e da direita p/ a esquerda</a:t>
            </a:r>
          </a:p>
          <a:p>
            <a:pPr lvl="0"/>
            <a:r>
              <a:rPr lang="pt-BR" sz="2400" b="1" dirty="0">
                <a:solidFill>
                  <a:prstClr val="black"/>
                </a:solidFill>
              </a:rPr>
              <a:t>         </a:t>
            </a:r>
            <a:r>
              <a:rPr lang="pt-BR" sz="2400" b="1" u="sng" dirty="0">
                <a:solidFill>
                  <a:prstClr val="black"/>
                </a:solidFill>
              </a:rPr>
              <a:t>Em pé:</a:t>
            </a:r>
            <a:r>
              <a:rPr lang="pt-BR" sz="2400" b="1" dirty="0">
                <a:solidFill>
                  <a:prstClr val="black"/>
                </a:solidFill>
              </a:rPr>
              <a:t> </a:t>
            </a:r>
            <a:r>
              <a:rPr lang="pt-BR" sz="2400" dirty="0">
                <a:solidFill>
                  <a:prstClr val="black"/>
                </a:solidFill>
              </a:rPr>
              <a:t>Aneris Bays, Juracy Sauthier, Aidete Sauthier Basso, Eulália Bays Soares, Albino Sauthier, Aida Basso, Noemy Sauthier e Elda Dalla Pozza;      	</a:t>
            </a:r>
            <a:r>
              <a:rPr lang="pt-BR" sz="2400" b="1" u="sng" dirty="0">
                <a:solidFill>
                  <a:prstClr val="black"/>
                </a:solidFill>
              </a:rPr>
              <a:t>Sentados:</a:t>
            </a:r>
            <a:r>
              <a:rPr lang="pt-BR" sz="2400" dirty="0">
                <a:solidFill>
                  <a:prstClr val="black"/>
                </a:solidFill>
              </a:rPr>
              <a:t> Olívia Sauthier com Norberto no colo, </a:t>
            </a:r>
            <a:r>
              <a:rPr lang="pt-BR" sz="2400" b="1" dirty="0">
                <a:solidFill>
                  <a:prstClr val="black"/>
                </a:solidFill>
              </a:rPr>
              <a:t>Marguerite Joséphine Bruchez</a:t>
            </a:r>
            <a:r>
              <a:rPr lang="pt-BR" sz="2400" dirty="0">
                <a:solidFill>
                  <a:prstClr val="black"/>
                </a:solidFill>
              </a:rPr>
              <a:t>, </a:t>
            </a:r>
            <a:r>
              <a:rPr lang="pt-BR" sz="2400" b="1" dirty="0">
                <a:solidFill>
                  <a:prstClr val="black"/>
                </a:solidFill>
              </a:rPr>
              <a:t>Louis Théodomir  Sauthier </a:t>
            </a:r>
            <a:r>
              <a:rPr lang="pt-BR" sz="2400" dirty="0">
                <a:solidFill>
                  <a:prstClr val="black"/>
                </a:solidFill>
              </a:rPr>
              <a:t>(90 anos), Roberto Sauthier, Paulina Sauthier Fauth com Eliane Maria Fauth Pianna no colo e Eugênio Alfredo Fauth;</a:t>
            </a:r>
          </a:p>
          <a:p>
            <a:pPr lvl="0"/>
            <a:r>
              <a:rPr lang="pt-BR" sz="2400" b="1" dirty="0">
                <a:solidFill>
                  <a:prstClr val="black"/>
                </a:solidFill>
              </a:rPr>
              <a:t>	</a:t>
            </a:r>
            <a:r>
              <a:rPr lang="pt-BR" sz="2400" b="1" u="sng" dirty="0">
                <a:solidFill>
                  <a:prstClr val="black"/>
                </a:solidFill>
              </a:rPr>
              <a:t>2ª fila em pé:</a:t>
            </a:r>
            <a:r>
              <a:rPr lang="pt-BR" sz="2400" dirty="0">
                <a:solidFill>
                  <a:prstClr val="black"/>
                </a:solidFill>
              </a:rPr>
              <a:t> Francisco Affonso Martim Gedoz, Antônio Martim Guerra, Amábile Zeni, Gelcy Fauth, José Dalla Pozza, Ayres Basso, Dr. Lebastion, Marino Basso e Roberto Sauthier;</a:t>
            </a:r>
          </a:p>
          <a:p>
            <a:pPr lvl="0"/>
            <a:r>
              <a:rPr lang="pt-BR" sz="2400" b="1" dirty="0">
                <a:solidFill>
                  <a:prstClr val="black"/>
                </a:solidFill>
              </a:rPr>
              <a:t>	</a:t>
            </a:r>
            <a:r>
              <a:rPr lang="pt-BR" sz="2400" b="1" u="sng" dirty="0">
                <a:solidFill>
                  <a:prstClr val="black"/>
                </a:solidFill>
              </a:rPr>
              <a:t>2ª fila sentados:</a:t>
            </a:r>
            <a:r>
              <a:rPr lang="pt-BR" sz="2400" dirty="0">
                <a:solidFill>
                  <a:prstClr val="black"/>
                </a:solidFill>
              </a:rPr>
              <a:t> Raul Dalla Pozza, Claudino Zeni, Joana Fauth, Alice Sauthier Dalla Pozza, Dalia Sauthier Bays, Adelaide Josephina Sauthier, Marie Lauretta Basso, Suely Fauth Gerhardt e Nei José Gerhardt; </a:t>
            </a:r>
          </a:p>
          <a:p>
            <a:pPr lvl="0"/>
            <a:r>
              <a:rPr lang="pt-BR" sz="2400" b="1" dirty="0">
                <a:solidFill>
                  <a:prstClr val="black"/>
                </a:solidFill>
              </a:rPr>
              <a:t>	</a:t>
            </a:r>
            <a:r>
              <a:rPr lang="pt-BR" sz="2400" b="1" u="sng" dirty="0">
                <a:solidFill>
                  <a:prstClr val="black"/>
                </a:solidFill>
              </a:rPr>
              <a:t>1ª fila:</a:t>
            </a:r>
            <a:r>
              <a:rPr lang="pt-BR" sz="2400" dirty="0">
                <a:solidFill>
                  <a:prstClr val="black"/>
                </a:solidFill>
              </a:rPr>
              <a:t> Genésio Bays (Juca), João Deitos, Maria Luísa Sauthier, Jairi Dalla Pozza, Nilvana Sauthier da Fonseca, Itacir Borsoi e Nestor José Gerhardt.</a:t>
            </a:r>
          </a:p>
          <a:p>
            <a:pPr lvl="0"/>
            <a:r>
              <a:rPr lang="pt-BR" sz="800" dirty="0">
                <a:solidFill>
                  <a:prstClr val="black"/>
                </a:solidFill>
              </a:rPr>
              <a:t>   </a:t>
            </a:r>
            <a:endParaRPr lang="pt-BR" sz="800" dirty="0" smtClean="0">
              <a:solidFill>
                <a:prstClr val="black"/>
              </a:solidFill>
            </a:endParaRPr>
          </a:p>
          <a:p>
            <a:pPr lvl="0" algn="r"/>
            <a:r>
              <a:rPr lang="pt-BR" sz="2400" dirty="0" smtClean="0">
                <a:solidFill>
                  <a:prstClr val="black"/>
                </a:solidFill>
              </a:rPr>
              <a:t>Carlos Barbosa, 05.11.1</a:t>
            </a:r>
            <a:r>
              <a:rPr lang="pt-BR" sz="2000" dirty="0" smtClean="0">
                <a:solidFill>
                  <a:prstClr val="black"/>
                </a:solidFill>
              </a:rPr>
              <a:t>959</a:t>
            </a:r>
            <a:endParaRPr lang="pt-BR" dirty="0">
              <a:solidFill>
                <a:prstClr val="black"/>
              </a:solidFill>
            </a:endParaRPr>
          </a:p>
        </p:txBody>
      </p:sp>
    </p:spTree>
    <p:extLst>
      <p:ext uri="{BB962C8B-B14F-4D97-AF65-F5344CB8AC3E}">
        <p14:creationId xmlns:p14="http://schemas.microsoft.com/office/powerpoint/2010/main" val="247936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44378" y="96253"/>
            <a:ext cx="7491663" cy="992579"/>
          </a:xfrm>
          <a:prstGeom prst="rect">
            <a:avLst/>
          </a:prstGeom>
          <a:noFill/>
        </p:spPr>
        <p:txBody>
          <a:bodyPr wrap="square" rtlCol="0">
            <a:spAutoFit/>
          </a:bodyPr>
          <a:lstStyle/>
          <a:p>
            <a:pPr lvl="0" algn="ctr">
              <a:lnSpc>
                <a:spcPct val="90000"/>
              </a:lnSpc>
            </a:pPr>
            <a:r>
              <a:rPr lang="pt-BR" sz="3200" b="1" dirty="0">
                <a:solidFill>
                  <a:prstClr val="black"/>
                </a:solidFill>
              </a:rPr>
              <a:t>Bodas de Ouro </a:t>
            </a:r>
            <a:r>
              <a:rPr lang="pt-BR" sz="3200" b="1" dirty="0" smtClean="0">
                <a:solidFill>
                  <a:prstClr val="black"/>
                </a:solidFill>
              </a:rPr>
              <a:t>em 22.01.1</a:t>
            </a:r>
            <a:r>
              <a:rPr lang="pt-BR" sz="3000" b="1" dirty="0" smtClean="0">
                <a:solidFill>
                  <a:prstClr val="black"/>
                </a:solidFill>
              </a:rPr>
              <a:t>937</a:t>
            </a:r>
            <a:r>
              <a:rPr lang="pt-BR" sz="3200" b="1" dirty="0" smtClean="0">
                <a:solidFill>
                  <a:prstClr val="black"/>
                </a:solidFill>
              </a:rPr>
              <a:t> de </a:t>
            </a:r>
            <a:endParaRPr lang="pt-BR" sz="3200" b="1" dirty="0">
              <a:solidFill>
                <a:prstClr val="black"/>
              </a:solidFill>
            </a:endParaRPr>
          </a:p>
          <a:p>
            <a:pPr lvl="0" algn="ctr">
              <a:lnSpc>
                <a:spcPct val="90000"/>
              </a:lnSpc>
            </a:pPr>
            <a:r>
              <a:rPr lang="pt-BR" sz="3200" b="1" dirty="0" smtClean="0">
                <a:solidFill>
                  <a:prstClr val="black"/>
                </a:solidFill>
              </a:rPr>
              <a:t>Louis Gedoz e Tecla Alize Bruchez</a:t>
            </a:r>
            <a:endParaRPr lang="pt-BR" sz="3200" dirty="0">
              <a:solidFill>
                <a:schemeClr val="accent2"/>
              </a:solidFill>
            </a:endParaRPr>
          </a:p>
        </p:txBody>
      </p:sp>
      <p:sp>
        <p:nvSpPr>
          <p:cNvPr id="4" name="CaixaDeTexto 3"/>
          <p:cNvSpPr txBox="1"/>
          <p:nvPr/>
        </p:nvSpPr>
        <p:spPr>
          <a:xfrm>
            <a:off x="7636041" y="592542"/>
            <a:ext cx="4507833" cy="6200159"/>
          </a:xfrm>
          <a:prstGeom prst="rect">
            <a:avLst/>
          </a:prstGeom>
          <a:noFill/>
        </p:spPr>
        <p:txBody>
          <a:bodyPr wrap="square" rtlCol="0">
            <a:spAutoFit/>
          </a:bodyPr>
          <a:lstStyle/>
          <a:p>
            <a:pPr>
              <a:lnSpc>
                <a:spcPct val="90000"/>
              </a:lnSpc>
            </a:pPr>
            <a:r>
              <a:rPr lang="pt-BR" sz="2700" i="1" dirty="0" smtClean="0"/>
              <a:t>   Da esq. p/dir. – no meio</a:t>
            </a:r>
          </a:p>
          <a:p>
            <a:pPr>
              <a:lnSpc>
                <a:spcPct val="90000"/>
              </a:lnSpc>
            </a:pPr>
            <a:endParaRPr lang="pt-BR" sz="1200" i="1" dirty="0" smtClean="0"/>
          </a:p>
          <a:p>
            <a:pPr>
              <a:lnSpc>
                <a:spcPct val="90000"/>
              </a:lnSpc>
            </a:pPr>
            <a:r>
              <a:rPr lang="pt-BR" sz="2700" i="1" dirty="0" smtClean="0"/>
              <a:t>6ª pess.: </a:t>
            </a:r>
            <a:r>
              <a:rPr lang="pt-BR" sz="2700" b="1" dirty="0" smtClean="0"/>
              <a:t>Louis Gedoz</a:t>
            </a:r>
          </a:p>
          <a:p>
            <a:pPr>
              <a:lnSpc>
                <a:spcPct val="90000"/>
              </a:lnSpc>
            </a:pPr>
            <a:r>
              <a:rPr lang="pt-BR" sz="2700" i="1" dirty="0" smtClean="0"/>
              <a:t>7ª  “ :</a:t>
            </a:r>
            <a:r>
              <a:rPr lang="pt-BR" sz="2700" b="1" dirty="0" smtClean="0"/>
              <a:t>Tecla Alize Bruchez</a:t>
            </a:r>
          </a:p>
          <a:p>
            <a:pPr>
              <a:lnSpc>
                <a:spcPct val="90000"/>
              </a:lnSpc>
            </a:pPr>
            <a:endParaRPr lang="pt-BR" sz="1200" dirty="0" smtClean="0"/>
          </a:p>
          <a:p>
            <a:pPr>
              <a:lnSpc>
                <a:spcPct val="90000"/>
              </a:lnSpc>
            </a:pPr>
            <a:r>
              <a:rPr lang="pt-BR" sz="2700" i="1" dirty="0" smtClean="0"/>
              <a:t>    Da </a:t>
            </a:r>
            <a:r>
              <a:rPr lang="pt-BR" sz="2700" i="1" dirty="0"/>
              <a:t>esq. p/dir. – </a:t>
            </a:r>
            <a:r>
              <a:rPr lang="pt-BR" sz="2700" i="1" dirty="0" smtClean="0"/>
              <a:t>atrás</a:t>
            </a:r>
          </a:p>
          <a:p>
            <a:pPr>
              <a:lnSpc>
                <a:spcPct val="90000"/>
              </a:lnSpc>
            </a:pPr>
            <a:endParaRPr lang="pt-BR" sz="1200" i="1" dirty="0" smtClean="0"/>
          </a:p>
          <a:p>
            <a:pPr>
              <a:lnSpc>
                <a:spcPct val="90000"/>
              </a:lnSpc>
            </a:pPr>
            <a:r>
              <a:rPr lang="pt-BR" sz="2700" i="1" dirty="0" smtClean="0"/>
              <a:t>8ª pess.:</a:t>
            </a:r>
            <a:r>
              <a:rPr lang="pt-BR" sz="2700" dirty="0" smtClean="0"/>
              <a:t> Celestino</a:t>
            </a:r>
          </a:p>
          <a:p>
            <a:pPr algn="ctr">
              <a:lnSpc>
                <a:spcPct val="90000"/>
              </a:lnSpc>
            </a:pPr>
            <a:r>
              <a:rPr lang="pt-BR" sz="2700" dirty="0" smtClean="0"/>
              <a:t>            Pedrinho Deitos</a:t>
            </a:r>
          </a:p>
          <a:p>
            <a:pPr algn="ctr">
              <a:lnSpc>
                <a:spcPct val="90000"/>
              </a:lnSpc>
            </a:pPr>
            <a:r>
              <a:rPr lang="pt-BR" sz="2700" dirty="0" smtClean="0"/>
              <a:t>         (neto de Louis)</a:t>
            </a:r>
          </a:p>
          <a:p>
            <a:pPr>
              <a:lnSpc>
                <a:spcPct val="90000"/>
              </a:lnSpc>
            </a:pPr>
            <a:r>
              <a:rPr lang="pt-BR" sz="2700" i="1" dirty="0" smtClean="0"/>
              <a:t>9ª pess.: </a:t>
            </a:r>
            <a:r>
              <a:rPr lang="pt-BR" sz="2700" dirty="0" smtClean="0"/>
              <a:t>Sílvia Alice Gedoz</a:t>
            </a:r>
          </a:p>
          <a:p>
            <a:pPr>
              <a:lnSpc>
                <a:spcPct val="90000"/>
              </a:lnSpc>
            </a:pPr>
            <a:r>
              <a:rPr lang="pt-BR" sz="2700" dirty="0"/>
              <a:t> </a:t>
            </a:r>
            <a:r>
              <a:rPr lang="pt-BR" sz="2700" dirty="0" smtClean="0"/>
              <a:t>                (neta de Louis)</a:t>
            </a:r>
          </a:p>
          <a:p>
            <a:pPr>
              <a:lnSpc>
                <a:spcPct val="90000"/>
              </a:lnSpc>
            </a:pPr>
            <a:r>
              <a:rPr lang="pt-BR" sz="2700" i="1" dirty="0" smtClean="0"/>
              <a:t>11ª pess.: </a:t>
            </a:r>
            <a:r>
              <a:rPr lang="pt-BR" sz="2700" dirty="0" smtClean="0"/>
              <a:t>Leonilda</a:t>
            </a:r>
          </a:p>
          <a:p>
            <a:pPr>
              <a:lnSpc>
                <a:spcPct val="90000"/>
              </a:lnSpc>
            </a:pPr>
            <a:r>
              <a:rPr lang="pt-BR" sz="2700" dirty="0"/>
              <a:t> </a:t>
            </a:r>
            <a:r>
              <a:rPr lang="pt-BR" sz="2700" dirty="0" smtClean="0"/>
              <a:t>                 Catharina Gedoz</a:t>
            </a:r>
          </a:p>
          <a:p>
            <a:pPr>
              <a:lnSpc>
                <a:spcPct val="90000"/>
              </a:lnSpc>
            </a:pPr>
            <a:r>
              <a:rPr lang="pt-BR" sz="2700" dirty="0"/>
              <a:t> </a:t>
            </a:r>
            <a:r>
              <a:rPr lang="pt-BR" sz="2700" dirty="0" smtClean="0"/>
              <a:t>                 </a:t>
            </a:r>
            <a:r>
              <a:rPr lang="pt-BR" sz="2700" dirty="0"/>
              <a:t>(neta de Louis)</a:t>
            </a:r>
          </a:p>
          <a:p>
            <a:pPr>
              <a:lnSpc>
                <a:spcPct val="90000"/>
              </a:lnSpc>
            </a:pPr>
            <a:r>
              <a:rPr lang="pt-BR" sz="2700" i="1" dirty="0" smtClean="0"/>
              <a:t>12ª Pess.: </a:t>
            </a:r>
            <a:r>
              <a:rPr lang="pt-BR" sz="2700" dirty="0" smtClean="0"/>
              <a:t>Ottomar</a:t>
            </a:r>
          </a:p>
          <a:p>
            <a:pPr>
              <a:lnSpc>
                <a:spcPct val="90000"/>
              </a:lnSpc>
            </a:pPr>
            <a:r>
              <a:rPr lang="pt-BR" sz="2700" dirty="0"/>
              <a:t> </a:t>
            </a:r>
            <a:r>
              <a:rPr lang="pt-BR" sz="2700" dirty="0" smtClean="0"/>
              <a:t>                         Elwanger </a:t>
            </a:r>
          </a:p>
          <a:p>
            <a:pPr>
              <a:lnSpc>
                <a:spcPct val="90000"/>
              </a:lnSpc>
            </a:pPr>
            <a:r>
              <a:rPr lang="pt-BR" sz="2700" dirty="0"/>
              <a:t> </a:t>
            </a:r>
            <a:r>
              <a:rPr lang="pt-BR" sz="2700" dirty="0" smtClean="0"/>
              <a:t>            (esposo de Leonilda)</a:t>
            </a:r>
            <a:endParaRPr lang="pt-BR" sz="2700" dirty="0"/>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63" y="1303916"/>
            <a:ext cx="7074555" cy="5270577"/>
          </a:xfrm>
          <a:prstGeom prst="rect">
            <a:avLst/>
          </a:prstGeom>
          <a:ln w="228600" cap="sq" cmpd="thickThin">
            <a:solidFill>
              <a:schemeClr val="accent2"/>
            </a:solidFill>
            <a:prstDash val="solid"/>
            <a:miter lim="800000"/>
          </a:ln>
          <a:effectLst>
            <a:innerShdw blurRad="76200">
              <a:srgbClr val="000000"/>
            </a:innerShdw>
          </a:effectLst>
        </p:spPr>
      </p:pic>
    </p:spTree>
    <p:extLst>
      <p:ext uri="{BB962C8B-B14F-4D97-AF65-F5344CB8AC3E}">
        <p14:creationId xmlns:p14="http://schemas.microsoft.com/office/powerpoint/2010/main" val="62321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250" y="329765"/>
            <a:ext cx="8218076" cy="6214474"/>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8919410" y="593558"/>
            <a:ext cx="3272589" cy="5909310"/>
          </a:xfrm>
          <a:prstGeom prst="rect">
            <a:avLst/>
          </a:prstGeom>
          <a:noFill/>
        </p:spPr>
        <p:txBody>
          <a:bodyPr wrap="square" rtlCol="0">
            <a:spAutoFit/>
          </a:bodyPr>
          <a:lstStyle/>
          <a:p>
            <a:pPr algn="ctr">
              <a:lnSpc>
                <a:spcPct val="90000"/>
              </a:lnSpc>
            </a:pPr>
            <a:r>
              <a:rPr lang="pt-BR" sz="3000" b="1" dirty="0"/>
              <a:t>Bodas de Prata </a:t>
            </a:r>
            <a:r>
              <a:rPr lang="pt-BR" sz="3000" b="1" dirty="0" smtClean="0"/>
              <a:t>do casal</a:t>
            </a:r>
          </a:p>
          <a:p>
            <a:pPr algn="ctr">
              <a:lnSpc>
                <a:spcPct val="90000"/>
              </a:lnSpc>
            </a:pPr>
            <a:endParaRPr lang="pt-BR" sz="2000" b="1" dirty="0"/>
          </a:p>
          <a:p>
            <a:pPr>
              <a:lnSpc>
                <a:spcPct val="90000"/>
              </a:lnSpc>
            </a:pPr>
            <a:r>
              <a:rPr lang="pt-BR" sz="3100" b="1" dirty="0" smtClean="0"/>
              <a:t> </a:t>
            </a:r>
            <a:r>
              <a:rPr lang="pt-BR" sz="3000" b="1" dirty="0" smtClean="0"/>
              <a:t>Fermino</a:t>
            </a:r>
          </a:p>
          <a:p>
            <a:pPr>
              <a:lnSpc>
                <a:spcPct val="90000"/>
              </a:lnSpc>
            </a:pPr>
            <a:r>
              <a:rPr lang="pt-BR" sz="3000" b="1" dirty="0"/>
              <a:t> </a:t>
            </a:r>
            <a:r>
              <a:rPr lang="pt-BR" sz="3000" b="1" dirty="0" smtClean="0"/>
              <a:t>      Pedro </a:t>
            </a:r>
          </a:p>
          <a:p>
            <a:pPr algn="ctr">
              <a:lnSpc>
                <a:spcPct val="90000"/>
              </a:lnSpc>
            </a:pPr>
            <a:r>
              <a:rPr lang="pt-BR" sz="3000" b="1" dirty="0" smtClean="0"/>
              <a:t>           Dupont</a:t>
            </a:r>
            <a:r>
              <a:rPr lang="pt-BR" sz="3100" b="1" dirty="0" smtClean="0"/>
              <a:t> </a:t>
            </a:r>
          </a:p>
          <a:p>
            <a:pPr algn="ctr">
              <a:lnSpc>
                <a:spcPct val="90000"/>
              </a:lnSpc>
            </a:pPr>
            <a:r>
              <a:rPr lang="pt-BR" sz="3100" b="1" dirty="0" smtClean="0"/>
              <a:t>e</a:t>
            </a:r>
            <a:endParaRPr lang="pt-BR" sz="3100" b="1" dirty="0"/>
          </a:p>
          <a:p>
            <a:pPr>
              <a:lnSpc>
                <a:spcPct val="90000"/>
              </a:lnSpc>
            </a:pPr>
            <a:r>
              <a:rPr lang="pt-BR" sz="3100" b="1" dirty="0" smtClean="0"/>
              <a:t>  </a:t>
            </a:r>
            <a:r>
              <a:rPr lang="pt-BR" sz="3000" b="1" dirty="0" smtClean="0"/>
              <a:t>Wilma</a:t>
            </a:r>
          </a:p>
          <a:p>
            <a:pPr>
              <a:lnSpc>
                <a:spcPct val="90000"/>
              </a:lnSpc>
            </a:pPr>
            <a:r>
              <a:rPr lang="pt-BR" sz="3000" b="1" dirty="0" smtClean="0"/>
              <a:t>      Serafina </a:t>
            </a:r>
          </a:p>
          <a:p>
            <a:pPr>
              <a:lnSpc>
                <a:spcPct val="90000"/>
              </a:lnSpc>
            </a:pPr>
            <a:r>
              <a:rPr lang="pt-BR" sz="3000" b="1" dirty="0" smtClean="0"/>
              <a:t>           Gedoz </a:t>
            </a:r>
          </a:p>
          <a:p>
            <a:pPr algn="ctr">
              <a:lnSpc>
                <a:spcPct val="90000"/>
              </a:lnSpc>
            </a:pPr>
            <a:r>
              <a:rPr lang="pt-BR" sz="3000" b="1" dirty="0" smtClean="0"/>
              <a:t>               Dupont</a:t>
            </a:r>
            <a:endParaRPr lang="pt-BR" sz="3000" b="1" dirty="0"/>
          </a:p>
          <a:p>
            <a:pPr algn="ctr">
              <a:lnSpc>
                <a:spcPct val="90000"/>
              </a:lnSpc>
            </a:pPr>
            <a:endParaRPr lang="pt-BR" sz="3100" b="1" dirty="0" smtClean="0">
              <a:solidFill>
                <a:schemeClr val="accent2"/>
              </a:solidFill>
            </a:endParaRPr>
          </a:p>
          <a:p>
            <a:pPr algn="ctr">
              <a:lnSpc>
                <a:spcPct val="90000"/>
              </a:lnSpc>
            </a:pPr>
            <a:endParaRPr lang="pt-BR" sz="3100" b="1" dirty="0">
              <a:solidFill>
                <a:schemeClr val="accent2"/>
              </a:solidFill>
            </a:endParaRPr>
          </a:p>
          <a:p>
            <a:pPr algn="ctr">
              <a:lnSpc>
                <a:spcPct val="90000"/>
              </a:lnSpc>
            </a:pPr>
            <a:r>
              <a:rPr lang="pt-BR" sz="2800" b="1" dirty="0" smtClean="0"/>
              <a:t>   Set de 1951</a:t>
            </a:r>
            <a:endParaRPr lang="pt-BR" sz="2800" b="1" dirty="0"/>
          </a:p>
        </p:txBody>
      </p:sp>
    </p:spTree>
    <p:extLst>
      <p:ext uri="{BB962C8B-B14F-4D97-AF65-F5344CB8AC3E}">
        <p14:creationId xmlns:p14="http://schemas.microsoft.com/office/powerpoint/2010/main" val="331209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20315" y="173093"/>
            <a:ext cx="11911263" cy="6684907"/>
          </a:xfrm>
          <a:prstGeom prst="rect">
            <a:avLst/>
          </a:prstGeom>
          <a:noFill/>
        </p:spPr>
        <p:txBody>
          <a:bodyPr wrap="square" rtlCol="0">
            <a:spAutoFit/>
          </a:bodyPr>
          <a:lstStyle/>
          <a:p>
            <a:pPr algn="ctr">
              <a:lnSpc>
                <a:spcPct val="90000"/>
              </a:lnSpc>
            </a:pPr>
            <a:r>
              <a:rPr lang="pt-BR" sz="3000" b="1" dirty="0">
                <a:solidFill>
                  <a:prstClr val="black"/>
                </a:solidFill>
              </a:rPr>
              <a:t>Bodas de </a:t>
            </a:r>
            <a:r>
              <a:rPr lang="pt-BR" sz="3000" b="1" dirty="0" smtClean="0">
                <a:solidFill>
                  <a:prstClr val="black"/>
                </a:solidFill>
              </a:rPr>
              <a:t>Prata de Fermino e Wilma Gedoz Dupont</a:t>
            </a:r>
          </a:p>
          <a:p>
            <a:pPr>
              <a:lnSpc>
                <a:spcPct val="90000"/>
              </a:lnSpc>
            </a:pPr>
            <a:endParaRPr lang="pt-BR" sz="800" b="1" dirty="0" smtClean="0">
              <a:solidFill>
                <a:prstClr val="black"/>
              </a:solidFill>
            </a:endParaRPr>
          </a:p>
          <a:p>
            <a:pPr algn="just">
              <a:lnSpc>
                <a:spcPct val="90000"/>
              </a:lnSpc>
            </a:pPr>
            <a:r>
              <a:rPr lang="pt-BR" sz="1900" b="1" i="1" dirty="0" smtClean="0">
                <a:solidFill>
                  <a:prstClr val="black"/>
                </a:solidFill>
              </a:rPr>
              <a:t>1ª fila, sentados:</a:t>
            </a:r>
            <a:r>
              <a:rPr lang="pt-BR" sz="1900" b="1" dirty="0" smtClean="0">
                <a:solidFill>
                  <a:prstClr val="black"/>
                </a:solidFill>
              </a:rPr>
              <a:t> </a:t>
            </a:r>
            <a:r>
              <a:rPr lang="pt-BR" sz="1900" dirty="0" smtClean="0">
                <a:solidFill>
                  <a:prstClr val="black"/>
                </a:solidFill>
              </a:rPr>
              <a:t>João Feisteich, .... , Laurindo Haas, Augustinho Haas, .... , Walter Andrioli, Osmar Andrioli, Zita Andrioli, Luiz Bondan (de espeto), Edi Neumann, Günther Webber. </a:t>
            </a:r>
            <a:r>
              <a:rPr lang="pt-BR" sz="1900" b="1" i="1" dirty="0" smtClean="0">
                <a:solidFill>
                  <a:prstClr val="black"/>
                </a:solidFill>
              </a:rPr>
              <a:t>2ª fila: </a:t>
            </a:r>
            <a:r>
              <a:rPr lang="pt-BR" sz="1900" dirty="0" smtClean="0">
                <a:solidFill>
                  <a:prstClr val="black"/>
                </a:solidFill>
              </a:rPr>
              <a:t>Oliva Haas, Celita Andrioli, Elena Canal, Lúcia G. Pradella, Sophia Felicia G. Dalmás, Luiza G. Sauthier, clara G. Dupont, Lidia Dupont, </a:t>
            </a:r>
            <a:r>
              <a:rPr lang="pt-BR" sz="1900" b="1" dirty="0" smtClean="0">
                <a:solidFill>
                  <a:prstClr val="black"/>
                </a:solidFill>
              </a:rPr>
              <a:t>Wilma Serafina Gedoz Dupont</a:t>
            </a:r>
            <a:r>
              <a:rPr lang="pt-BR" sz="1900" dirty="0" smtClean="0">
                <a:solidFill>
                  <a:prstClr val="black"/>
                </a:solidFill>
              </a:rPr>
              <a:t>, Liria Dupont, </a:t>
            </a:r>
            <a:r>
              <a:rPr lang="pt-BR" sz="1900" b="1" dirty="0" smtClean="0">
                <a:solidFill>
                  <a:prstClr val="black"/>
                </a:solidFill>
              </a:rPr>
              <a:t>Fermino Pedro Dupont</a:t>
            </a:r>
            <a:r>
              <a:rPr lang="pt-BR" sz="1900" dirty="0" smtClean="0">
                <a:solidFill>
                  <a:prstClr val="black"/>
                </a:solidFill>
              </a:rPr>
              <a:t>, Eleonora Dupont, Balduino Andrioli, Armindo Carrard*, Armando Winter, Wilson Winter, Willibaldo Opermann, Elvira Weirich Webber (colo de Edi), Marcelino Dupont e Julio Dupont. </a:t>
            </a:r>
            <a:r>
              <a:rPr lang="pt-BR" sz="1900" b="1" i="1" dirty="0" smtClean="0">
                <a:solidFill>
                  <a:prstClr val="black"/>
                </a:solidFill>
              </a:rPr>
              <a:t>3ª fila:</a:t>
            </a:r>
            <a:r>
              <a:rPr lang="pt-BR" sz="1900" dirty="0" smtClean="0">
                <a:solidFill>
                  <a:prstClr val="black"/>
                </a:solidFill>
              </a:rPr>
              <a:t> José Dupont, João Pradella, Martin Gedoz, Luiza Canal Haas (colo do Faustino), Ivone Andrioli, .... , .... , Isabella Dupont Zwirtes, Ernesta Maffasioli Gedoz, Catharina Werner Dupont (lenço), Laura Dupont, Ida Zwirtes (a cabeça atrás), Nilvo Dupont (colo Idair), Sebaldo Zwirtes, Zelinda Dalmas Dupont, Belmiro Dupont, Maria Chies, Reinaldo Chies (colo Ademar), José Fachini, Arthur Hermann, Ella Müler Winter, Ella Feisteich Neumann, Rodolfo Haefliger, Manuel Neumann, .... (loiro). </a:t>
            </a:r>
            <a:r>
              <a:rPr lang="pt-BR" sz="1900" b="1" i="1" dirty="0" smtClean="0">
                <a:solidFill>
                  <a:prstClr val="black"/>
                </a:solidFill>
              </a:rPr>
              <a:t>4ª fila:</a:t>
            </a:r>
            <a:r>
              <a:rPr lang="pt-BR" sz="1900" dirty="0" smtClean="0">
                <a:solidFill>
                  <a:prstClr val="black"/>
                </a:solidFill>
              </a:rPr>
              <a:t> Jorge Dobner, Balduino Zwirtes, Jacob Mützemberg, Alberto Dalcin, Selvino Canal, Silvio Dalcin, Olindo Dalmas, Edmundo Webber, Idalino Haas, Clemente Sauthier, José Haefliger, Arthur Denicol, Silfredo Mützemberg, .... , Arno Weirich, Olga Mützemberg Weirich (colo Nilvo), Emilia Müller, Alfredo Müller (colo fª), Vitorio Bernard, Adolfo Zwirtes, Pedro Dupont, Francisco Haas, Jacob Müller, Maria Müller. </a:t>
            </a:r>
            <a:r>
              <a:rPr lang="pt-BR" sz="1900" b="1" i="1" dirty="0" smtClean="0">
                <a:solidFill>
                  <a:prstClr val="black"/>
                </a:solidFill>
              </a:rPr>
              <a:t>5ª </a:t>
            </a:r>
            <a:r>
              <a:rPr lang="pt-BR" sz="1900" b="1" i="1" dirty="0">
                <a:solidFill>
                  <a:prstClr val="black"/>
                </a:solidFill>
              </a:rPr>
              <a:t>fila</a:t>
            </a:r>
            <a:r>
              <a:rPr lang="pt-BR" sz="1900" b="1" i="1" dirty="0" smtClean="0">
                <a:solidFill>
                  <a:prstClr val="black"/>
                </a:solidFill>
              </a:rPr>
              <a:t>: </a:t>
            </a:r>
            <a:r>
              <a:rPr lang="pt-BR" sz="1900" dirty="0" smtClean="0">
                <a:solidFill>
                  <a:prstClr val="black"/>
                </a:solidFill>
              </a:rPr>
              <a:t>Wilibaldo Dobner, José Sauthier, Antônio Haefliger, Emílio Dupont. </a:t>
            </a:r>
            <a:r>
              <a:rPr lang="pt-BR" sz="1900" b="1" i="1" dirty="0" smtClean="0">
                <a:solidFill>
                  <a:prstClr val="black"/>
                </a:solidFill>
              </a:rPr>
              <a:t>6ª </a:t>
            </a:r>
            <a:r>
              <a:rPr lang="pt-BR" sz="1900" b="1" i="1" dirty="0">
                <a:solidFill>
                  <a:prstClr val="black"/>
                </a:solidFill>
              </a:rPr>
              <a:t>fila</a:t>
            </a:r>
            <a:r>
              <a:rPr lang="pt-BR" sz="1900" b="1" i="1" dirty="0" smtClean="0">
                <a:solidFill>
                  <a:prstClr val="black"/>
                </a:solidFill>
              </a:rPr>
              <a:t>: </a:t>
            </a:r>
            <a:r>
              <a:rPr lang="pt-BR" sz="1900" dirty="0" smtClean="0">
                <a:solidFill>
                  <a:prstClr val="black"/>
                </a:solidFill>
              </a:rPr>
              <a:t>Gaiteiro Chedler (no poste), José Zwirtes, Floriano Wartha, no colo Irineu, Gaspar Gedoz, Antônio Neis, Balduino Weber, Jacob Feisteich, Ilga Mützemberg, Cecília ferreira dos Passos Dobner, Rosa Haefliger Dupont, Luiza Keurmann Zwirtes, Olinda Rucks Andriolli no colo Celso, Ami Haefliger Dupont, Elli Andriolli (nenê), Maria Feisteich Webber, Matilda Dupont, Maria Dupont, Verônica Zwirtes Dupont, Amália Deitos Bondan, Florentina Fachini, Ana Haefliger, José Neis, Paulina Neis, Jacobina Mützemberg</a:t>
            </a:r>
            <a:r>
              <a:rPr lang="pt-BR" sz="1900" dirty="0">
                <a:solidFill>
                  <a:prstClr val="black"/>
                </a:solidFill>
              </a:rPr>
              <a:t> </a:t>
            </a:r>
            <a:r>
              <a:rPr lang="pt-BR" sz="1900" dirty="0" smtClean="0">
                <a:solidFill>
                  <a:prstClr val="black"/>
                </a:solidFill>
              </a:rPr>
              <a:t>Webber no colo a neta Dagmar, o gaiteiro Chedler.</a:t>
            </a:r>
            <a:r>
              <a:rPr lang="pt-BR" sz="1900" b="1" i="1" dirty="0">
                <a:solidFill>
                  <a:prstClr val="black"/>
                </a:solidFill>
              </a:rPr>
              <a:t> </a:t>
            </a:r>
            <a:r>
              <a:rPr lang="pt-BR" sz="1900" b="1" i="1" dirty="0" smtClean="0">
                <a:solidFill>
                  <a:prstClr val="black"/>
                </a:solidFill>
              </a:rPr>
              <a:t>7ª </a:t>
            </a:r>
            <a:r>
              <a:rPr lang="pt-BR" sz="1900" b="1" i="1" dirty="0">
                <a:solidFill>
                  <a:prstClr val="black"/>
                </a:solidFill>
              </a:rPr>
              <a:t>fila</a:t>
            </a:r>
            <a:r>
              <a:rPr lang="pt-BR" sz="1900" b="1" i="1" dirty="0" smtClean="0">
                <a:solidFill>
                  <a:prstClr val="black"/>
                </a:solidFill>
              </a:rPr>
              <a:t>: </a:t>
            </a:r>
            <a:r>
              <a:rPr lang="pt-BR" sz="1900" dirty="0" smtClean="0">
                <a:solidFill>
                  <a:prstClr val="black"/>
                </a:solidFill>
              </a:rPr>
              <a:t>Armando Sauthier, Honório Dupont, José Gedoz, Nilza Dupont, Claricia Haefliger, ..... , Herna Feisteich, Elza Dupont, Angélica Gedoz, .... , Emílio Andrioli no colo Ivo, Maria Haefliger, .... , Romildo Dupont e Genésio Dupont. No interior da casa Maria Dupont Haefliger e outros.</a:t>
            </a:r>
            <a:endParaRPr lang="pt-BR" sz="1900" dirty="0">
              <a:solidFill>
                <a:schemeClr val="accent2"/>
              </a:solidFill>
            </a:endParaRPr>
          </a:p>
        </p:txBody>
      </p:sp>
    </p:spTree>
    <p:extLst>
      <p:ext uri="{BB962C8B-B14F-4D97-AF65-F5344CB8AC3E}">
        <p14:creationId xmlns:p14="http://schemas.microsoft.com/office/powerpoint/2010/main" val="405226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044" y="1409700"/>
            <a:ext cx="7927613" cy="5124450"/>
          </a:xfrm>
          <a:prstGeom prst="rect">
            <a:avLst/>
          </a:prstGeom>
          <a:ln w="228600" cap="sq" cmpd="thickThin">
            <a:solidFill>
              <a:schemeClr val="accent2"/>
            </a:solidFill>
            <a:prstDash val="solid"/>
            <a:miter lim="800000"/>
          </a:ln>
          <a:effectLst>
            <a:innerShdw blurRad="76200">
              <a:srgbClr val="000000"/>
            </a:innerShdw>
          </a:effectLst>
        </p:spPr>
      </p:pic>
      <p:sp>
        <p:nvSpPr>
          <p:cNvPr id="4" name="CaixaDeTexto 3"/>
          <p:cNvSpPr txBox="1"/>
          <p:nvPr/>
        </p:nvSpPr>
        <p:spPr>
          <a:xfrm>
            <a:off x="268794" y="170080"/>
            <a:ext cx="11652022" cy="923330"/>
          </a:xfrm>
          <a:prstGeom prst="rect">
            <a:avLst/>
          </a:prstGeom>
          <a:noFill/>
        </p:spPr>
        <p:txBody>
          <a:bodyPr wrap="square" rtlCol="0">
            <a:spAutoFit/>
          </a:bodyPr>
          <a:lstStyle/>
          <a:p>
            <a:pPr algn="ctr">
              <a:lnSpc>
                <a:spcPct val="90000"/>
              </a:lnSpc>
            </a:pPr>
            <a:r>
              <a:rPr lang="pt-BR" sz="3000" b="1" dirty="0" smtClean="0">
                <a:latin typeface="Bookman Old Style" panose="02050604050505020204" pitchFamily="18" charset="0"/>
              </a:rPr>
              <a:t>Participação da família de Clemente e Luiza </a:t>
            </a:r>
            <a:r>
              <a:rPr lang="pt-BR" sz="3000" b="1" dirty="0" err="1" smtClean="0">
                <a:latin typeface="Bookman Old Style" panose="02050604050505020204" pitchFamily="18" charset="0"/>
              </a:rPr>
              <a:t>Sauthier</a:t>
            </a:r>
            <a:r>
              <a:rPr lang="pt-BR" sz="3000" b="1" dirty="0" smtClean="0">
                <a:latin typeface="Bookman Old Style" panose="02050604050505020204" pitchFamily="18" charset="0"/>
              </a:rPr>
              <a:t> nos Votos da Irmã Luise (Isabel) </a:t>
            </a:r>
            <a:endParaRPr lang="pt-BR" sz="3000" b="1" dirty="0">
              <a:latin typeface="Bookman Old Style" panose="02050604050505020204" pitchFamily="18" charset="0"/>
            </a:endParaRPr>
          </a:p>
        </p:txBody>
      </p:sp>
      <p:sp>
        <p:nvSpPr>
          <p:cNvPr id="5" name="CaixaDeTexto 4"/>
          <p:cNvSpPr txBox="1"/>
          <p:nvPr/>
        </p:nvSpPr>
        <p:spPr>
          <a:xfrm>
            <a:off x="8606116" y="961810"/>
            <a:ext cx="3481138" cy="5909310"/>
          </a:xfrm>
          <a:prstGeom prst="rect">
            <a:avLst/>
          </a:prstGeom>
          <a:noFill/>
        </p:spPr>
        <p:txBody>
          <a:bodyPr wrap="square" rtlCol="0">
            <a:spAutoFit/>
          </a:bodyPr>
          <a:lstStyle/>
          <a:p>
            <a:pPr>
              <a:lnSpc>
                <a:spcPct val="90000"/>
              </a:lnSpc>
            </a:pPr>
            <a:r>
              <a:rPr lang="pt-BR" sz="2400" i="1" dirty="0" smtClean="0"/>
              <a:t>   Atrás:</a:t>
            </a:r>
          </a:p>
          <a:p>
            <a:pPr>
              <a:lnSpc>
                <a:spcPct val="90000"/>
              </a:lnSpc>
            </a:pPr>
            <a:r>
              <a:rPr lang="pt-BR" sz="800" dirty="0" smtClean="0"/>
              <a:t> </a:t>
            </a:r>
          </a:p>
          <a:p>
            <a:pPr>
              <a:lnSpc>
                <a:spcPct val="90000"/>
              </a:lnSpc>
            </a:pPr>
            <a:r>
              <a:rPr lang="pt-BR" sz="2400" dirty="0" smtClean="0"/>
              <a:t>Iria Idalina, </a:t>
            </a:r>
          </a:p>
          <a:p>
            <a:pPr>
              <a:lnSpc>
                <a:spcPct val="90000"/>
              </a:lnSpc>
            </a:pPr>
            <a:r>
              <a:rPr lang="pt-BR" sz="2400" dirty="0" smtClean="0"/>
              <a:t>Rogério Bruno, Armando Gastão, Lucide Verônica,</a:t>
            </a:r>
          </a:p>
          <a:p>
            <a:pPr>
              <a:lnSpc>
                <a:spcPct val="90000"/>
              </a:lnSpc>
            </a:pPr>
            <a:r>
              <a:rPr lang="pt-BR" sz="2400" dirty="0" smtClean="0"/>
              <a:t>Marieta ------------</a:t>
            </a:r>
          </a:p>
          <a:p>
            <a:pPr>
              <a:lnSpc>
                <a:spcPct val="90000"/>
              </a:lnSpc>
            </a:pPr>
            <a:r>
              <a:rPr lang="pt-BR" sz="2400" dirty="0" smtClean="0"/>
              <a:t>Jacinta Isabel -----</a:t>
            </a:r>
          </a:p>
          <a:p>
            <a:pPr>
              <a:lnSpc>
                <a:spcPct val="90000"/>
              </a:lnSpc>
            </a:pPr>
            <a:endParaRPr lang="pt-BR" sz="1400" dirty="0"/>
          </a:p>
          <a:p>
            <a:pPr>
              <a:lnSpc>
                <a:spcPct val="90000"/>
              </a:lnSpc>
            </a:pPr>
            <a:r>
              <a:rPr lang="pt-BR" sz="2400" i="1" dirty="0" smtClean="0"/>
              <a:t>    Sentados:</a:t>
            </a:r>
          </a:p>
          <a:p>
            <a:pPr>
              <a:lnSpc>
                <a:spcPct val="90000"/>
              </a:lnSpc>
            </a:pPr>
            <a:endParaRPr lang="pt-BR" sz="800" i="1" dirty="0" smtClean="0"/>
          </a:p>
          <a:p>
            <a:pPr>
              <a:lnSpc>
                <a:spcPct val="90000"/>
              </a:lnSpc>
            </a:pPr>
            <a:r>
              <a:rPr lang="pt-BR" sz="2400" dirty="0" smtClean="0"/>
              <a:t>Ir. Genoveva Rosa com</a:t>
            </a:r>
          </a:p>
          <a:p>
            <a:pPr>
              <a:lnSpc>
                <a:spcPct val="90000"/>
              </a:lnSpc>
            </a:pPr>
            <a:r>
              <a:rPr lang="pt-BR" sz="2400" dirty="0" smtClean="0"/>
              <a:t>Valmir Antônio no colo,</a:t>
            </a:r>
          </a:p>
          <a:p>
            <a:pPr>
              <a:lnSpc>
                <a:spcPct val="90000"/>
              </a:lnSpc>
            </a:pPr>
            <a:r>
              <a:rPr lang="pt-BR" sz="2400" dirty="0" smtClean="0"/>
              <a:t>Luisa Serafina com Ademir José no colo,</a:t>
            </a:r>
          </a:p>
          <a:p>
            <a:pPr>
              <a:lnSpc>
                <a:spcPct val="90000"/>
              </a:lnSpc>
            </a:pPr>
            <a:r>
              <a:rPr lang="pt-BR" sz="2400" dirty="0" smtClean="0"/>
              <a:t>Ir. Luise (Isabel) com</a:t>
            </a:r>
          </a:p>
          <a:p>
            <a:pPr>
              <a:lnSpc>
                <a:spcPct val="90000"/>
              </a:lnSpc>
            </a:pPr>
            <a:r>
              <a:rPr lang="pt-BR" sz="2400" dirty="0" smtClean="0"/>
              <a:t>Estela Maris no colo,</a:t>
            </a:r>
          </a:p>
          <a:p>
            <a:pPr>
              <a:lnSpc>
                <a:spcPct val="90000"/>
              </a:lnSpc>
            </a:pPr>
            <a:r>
              <a:rPr lang="pt-BR" sz="2400" dirty="0" smtClean="0"/>
              <a:t>Clemente Raymundo,</a:t>
            </a:r>
          </a:p>
          <a:p>
            <a:pPr>
              <a:lnSpc>
                <a:spcPct val="90000"/>
              </a:lnSpc>
            </a:pPr>
            <a:r>
              <a:rPr lang="pt-BR" sz="2400" dirty="0" smtClean="0"/>
              <a:t>Ir. Cacilda Mercedes.</a:t>
            </a:r>
            <a:endParaRPr lang="pt-BR" sz="2400" dirty="0"/>
          </a:p>
        </p:txBody>
      </p:sp>
    </p:spTree>
    <p:extLst>
      <p:ext uri="{BB962C8B-B14F-4D97-AF65-F5344CB8AC3E}">
        <p14:creationId xmlns:p14="http://schemas.microsoft.com/office/powerpoint/2010/main" val="2718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96" y="335379"/>
            <a:ext cx="8158275" cy="6208699"/>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8855241" y="192506"/>
            <a:ext cx="3192380" cy="6823406"/>
          </a:xfrm>
          <a:prstGeom prst="rect">
            <a:avLst/>
          </a:prstGeom>
          <a:noFill/>
        </p:spPr>
        <p:txBody>
          <a:bodyPr wrap="square" rtlCol="0">
            <a:spAutoFit/>
          </a:bodyPr>
          <a:lstStyle/>
          <a:p>
            <a:pPr lvl="0" algn="ctr">
              <a:lnSpc>
                <a:spcPct val="90000"/>
              </a:lnSpc>
            </a:pPr>
            <a:r>
              <a:rPr lang="pt-BR" sz="3600" b="1" dirty="0">
                <a:solidFill>
                  <a:prstClr val="black"/>
                </a:solidFill>
                <a:latin typeface="Bookman Old Style" panose="02050604050505020204" pitchFamily="18" charset="0"/>
              </a:rPr>
              <a:t>Bodas de </a:t>
            </a:r>
            <a:r>
              <a:rPr lang="pt-BR" sz="3600" b="1" dirty="0" smtClean="0">
                <a:solidFill>
                  <a:prstClr val="black"/>
                </a:solidFill>
                <a:latin typeface="Bookman Old Style" panose="02050604050505020204" pitchFamily="18" charset="0"/>
              </a:rPr>
              <a:t>Prata </a:t>
            </a:r>
          </a:p>
          <a:p>
            <a:pPr lvl="0" algn="ctr">
              <a:lnSpc>
                <a:spcPct val="90000"/>
              </a:lnSpc>
            </a:pPr>
            <a:r>
              <a:rPr lang="pt-BR" sz="3200" dirty="0" smtClean="0">
                <a:solidFill>
                  <a:prstClr val="black"/>
                </a:solidFill>
                <a:latin typeface="Bookman Old Style" panose="02050604050505020204" pitchFamily="18" charset="0"/>
              </a:rPr>
              <a:t>Casal </a:t>
            </a:r>
          </a:p>
          <a:p>
            <a:pPr lvl="0" algn="ctr">
              <a:lnSpc>
                <a:spcPct val="90000"/>
              </a:lnSpc>
            </a:pPr>
            <a:r>
              <a:rPr lang="pt-BR" sz="3200" dirty="0" smtClean="0">
                <a:solidFill>
                  <a:prstClr val="black"/>
                </a:solidFill>
                <a:latin typeface="Bookman Old Style" panose="02050604050505020204" pitchFamily="18" charset="0"/>
              </a:rPr>
              <a:t>Lucide Verônica Sauthier Accorsi e Sérgio Darci Accorsi</a:t>
            </a:r>
          </a:p>
          <a:p>
            <a:pPr lvl="0" algn="ctr">
              <a:lnSpc>
                <a:spcPct val="90000"/>
              </a:lnSpc>
            </a:pPr>
            <a:endParaRPr lang="pt-BR" sz="1400" dirty="0" smtClean="0">
              <a:solidFill>
                <a:prstClr val="black"/>
              </a:solidFill>
              <a:latin typeface="Bookman Old Style" panose="02050604050505020204" pitchFamily="18" charset="0"/>
            </a:endParaRPr>
          </a:p>
          <a:p>
            <a:pPr lvl="0" algn="ctr">
              <a:lnSpc>
                <a:spcPct val="90000"/>
              </a:lnSpc>
            </a:pPr>
            <a:r>
              <a:rPr lang="pt-BR" sz="3000" dirty="0" smtClean="0">
                <a:solidFill>
                  <a:prstClr val="black"/>
                </a:solidFill>
                <a:latin typeface="Bookman Old Style" panose="02050604050505020204" pitchFamily="18" charset="0"/>
              </a:rPr>
              <a:t>Celebrante: </a:t>
            </a:r>
          </a:p>
          <a:p>
            <a:pPr lvl="0" algn="ctr">
              <a:lnSpc>
                <a:spcPct val="90000"/>
              </a:lnSpc>
            </a:pPr>
            <a:r>
              <a:rPr lang="pt-BR" sz="3000" dirty="0" smtClean="0">
                <a:solidFill>
                  <a:prstClr val="black"/>
                </a:solidFill>
                <a:latin typeface="Bookman Old Style" panose="02050604050505020204" pitchFamily="18" charset="0"/>
              </a:rPr>
              <a:t>Pe. Ademar Agostinho Sauthier</a:t>
            </a:r>
          </a:p>
          <a:p>
            <a:pPr algn="ctr">
              <a:lnSpc>
                <a:spcPct val="90000"/>
              </a:lnSpc>
            </a:pPr>
            <a:r>
              <a:rPr lang="pt-BR" sz="1000" dirty="0" smtClean="0">
                <a:latin typeface="Bookman Old Style" panose="02050604050505020204" pitchFamily="18" charset="0"/>
              </a:rPr>
              <a:t>   </a:t>
            </a:r>
          </a:p>
          <a:p>
            <a:pPr algn="ctr">
              <a:lnSpc>
                <a:spcPct val="90000"/>
              </a:lnSpc>
            </a:pPr>
            <a:r>
              <a:rPr lang="pt-BR" sz="2800" dirty="0" smtClean="0">
                <a:latin typeface="Bookman Old Style" panose="02050604050505020204" pitchFamily="18" charset="0"/>
              </a:rPr>
              <a:t>        1972</a:t>
            </a:r>
            <a:endParaRPr lang="pt-BR" sz="2800" dirty="0">
              <a:latin typeface="Bookman Old Style" panose="02050604050505020204" pitchFamily="18" charset="0"/>
            </a:endParaRPr>
          </a:p>
        </p:txBody>
      </p:sp>
    </p:spTree>
    <p:extLst>
      <p:ext uri="{BB962C8B-B14F-4D97-AF65-F5344CB8AC3E}">
        <p14:creationId xmlns:p14="http://schemas.microsoft.com/office/powerpoint/2010/main" val="127319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881" y="1395300"/>
            <a:ext cx="6925669" cy="5180504"/>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74378" y="48126"/>
            <a:ext cx="11730751" cy="1588127"/>
          </a:xfrm>
          <a:prstGeom prst="rect">
            <a:avLst/>
          </a:prstGeom>
          <a:noFill/>
        </p:spPr>
        <p:txBody>
          <a:bodyPr wrap="square" rtlCol="0">
            <a:spAutoFit/>
          </a:bodyPr>
          <a:lstStyle/>
          <a:p>
            <a:pPr lvl="0" algn="ctr">
              <a:lnSpc>
                <a:spcPct val="90000"/>
              </a:lnSpc>
            </a:pPr>
            <a:r>
              <a:rPr lang="pt-BR" sz="3600" b="1" dirty="0" smtClean="0">
                <a:solidFill>
                  <a:prstClr val="black"/>
                </a:solidFill>
                <a:latin typeface="Bookman Old Style" panose="02050604050505020204" pitchFamily="18" charset="0"/>
              </a:rPr>
              <a:t>Família de Sérgio </a:t>
            </a:r>
            <a:r>
              <a:rPr lang="pt-BR" sz="3600" b="1" dirty="0">
                <a:solidFill>
                  <a:prstClr val="black"/>
                </a:solidFill>
                <a:latin typeface="Bookman Old Style" panose="02050604050505020204" pitchFamily="18" charset="0"/>
              </a:rPr>
              <a:t>Darci </a:t>
            </a:r>
            <a:r>
              <a:rPr lang="pt-BR" sz="3600" b="1" dirty="0" smtClean="0">
                <a:solidFill>
                  <a:prstClr val="black"/>
                </a:solidFill>
                <a:latin typeface="Bookman Old Style" panose="02050604050505020204" pitchFamily="18" charset="0"/>
              </a:rPr>
              <a:t>Accorsi e </a:t>
            </a:r>
            <a:r>
              <a:rPr lang="pt-BR" sz="3600" b="1" dirty="0">
                <a:solidFill>
                  <a:prstClr val="black"/>
                </a:solidFill>
                <a:latin typeface="Bookman Old Style" panose="02050604050505020204" pitchFamily="18" charset="0"/>
              </a:rPr>
              <a:t>Lucide </a:t>
            </a:r>
            <a:r>
              <a:rPr lang="pt-BR" sz="3600" b="1" dirty="0" smtClean="0">
                <a:solidFill>
                  <a:prstClr val="black"/>
                </a:solidFill>
                <a:latin typeface="Bookman Old Style" panose="02050604050505020204" pitchFamily="18" charset="0"/>
              </a:rPr>
              <a:t>Verônica Sauthier Accorsi em suas  Bodas </a:t>
            </a:r>
          </a:p>
          <a:p>
            <a:pPr lvl="0" algn="ctr">
              <a:lnSpc>
                <a:spcPct val="90000"/>
              </a:lnSpc>
            </a:pPr>
            <a:r>
              <a:rPr lang="pt-BR" sz="3600" b="1" dirty="0" smtClean="0">
                <a:solidFill>
                  <a:prstClr val="black"/>
                </a:solidFill>
                <a:latin typeface="Bookman Old Style" panose="02050604050505020204" pitchFamily="18" charset="0"/>
              </a:rPr>
              <a:t>                                            de Prata</a:t>
            </a:r>
            <a:endParaRPr lang="pt-BR" sz="2000" dirty="0">
              <a:solidFill>
                <a:srgbClr val="FF0000"/>
              </a:solidFill>
            </a:endParaRPr>
          </a:p>
        </p:txBody>
      </p:sp>
      <p:sp>
        <p:nvSpPr>
          <p:cNvPr id="4" name="CaixaDeTexto 3"/>
          <p:cNvSpPr txBox="1"/>
          <p:nvPr/>
        </p:nvSpPr>
        <p:spPr>
          <a:xfrm>
            <a:off x="7668128" y="1661258"/>
            <a:ext cx="4636167" cy="4759765"/>
          </a:xfrm>
          <a:prstGeom prst="rect">
            <a:avLst/>
          </a:prstGeom>
          <a:noFill/>
        </p:spPr>
        <p:txBody>
          <a:bodyPr wrap="square" rtlCol="0">
            <a:spAutoFit/>
          </a:bodyPr>
          <a:lstStyle/>
          <a:p>
            <a:pPr lvl="0">
              <a:lnSpc>
                <a:spcPct val="90000"/>
              </a:lnSpc>
            </a:pPr>
            <a:r>
              <a:rPr lang="pt-BR" sz="2700" dirty="0" smtClean="0">
                <a:solidFill>
                  <a:prstClr val="black"/>
                </a:solidFill>
                <a:latin typeface="Bookman Old Style" panose="02050604050505020204" pitchFamily="18" charset="0"/>
              </a:rPr>
              <a:t>• Luiz Pedro Accorsi</a:t>
            </a:r>
            <a:endParaRPr lang="pt-BR" sz="2700" dirty="0">
              <a:solidFill>
                <a:prstClr val="black"/>
              </a:solidFill>
              <a:latin typeface="Bookman Old Style" panose="02050604050505020204" pitchFamily="18" charset="0"/>
            </a:endParaRPr>
          </a:p>
          <a:p>
            <a:pPr lvl="0">
              <a:lnSpc>
                <a:spcPct val="90000"/>
              </a:lnSpc>
            </a:pPr>
            <a:endParaRPr lang="pt-BR" sz="1400" dirty="0" smtClean="0">
              <a:solidFill>
                <a:prstClr val="black"/>
              </a:solidFill>
              <a:latin typeface="Bookman Old Style" panose="02050604050505020204" pitchFamily="18" charset="0"/>
            </a:endParaRPr>
          </a:p>
          <a:p>
            <a:pPr lvl="0">
              <a:lnSpc>
                <a:spcPct val="90000"/>
              </a:lnSpc>
            </a:pPr>
            <a:r>
              <a:rPr lang="pt-BR" sz="2700" dirty="0" smtClean="0">
                <a:solidFill>
                  <a:prstClr val="black"/>
                </a:solidFill>
                <a:latin typeface="Bookman Old Style" panose="02050604050505020204" pitchFamily="18" charset="0"/>
              </a:rPr>
              <a:t>• </a:t>
            </a:r>
            <a:r>
              <a:rPr lang="pt-BR" sz="2700" dirty="0">
                <a:solidFill>
                  <a:prstClr val="black"/>
                </a:solidFill>
                <a:latin typeface="Bookman Old Style" panose="02050604050505020204" pitchFamily="18" charset="0"/>
              </a:rPr>
              <a:t>Sérgio </a:t>
            </a:r>
            <a:r>
              <a:rPr lang="pt-BR" sz="2700" dirty="0" smtClean="0">
                <a:solidFill>
                  <a:prstClr val="black"/>
                </a:solidFill>
                <a:latin typeface="Bookman Old Style" panose="02050604050505020204" pitchFamily="18" charset="0"/>
              </a:rPr>
              <a:t>Darci </a:t>
            </a:r>
            <a:r>
              <a:rPr lang="pt-BR" sz="2700" dirty="0">
                <a:solidFill>
                  <a:prstClr val="black"/>
                </a:solidFill>
                <a:latin typeface="Bookman Old Style" panose="02050604050505020204" pitchFamily="18" charset="0"/>
              </a:rPr>
              <a:t>Accorsi</a:t>
            </a:r>
          </a:p>
          <a:p>
            <a:pPr lvl="0">
              <a:lnSpc>
                <a:spcPct val="90000"/>
              </a:lnSpc>
            </a:pPr>
            <a:endParaRPr lang="pt-BR" sz="1400" dirty="0">
              <a:solidFill>
                <a:prstClr val="black"/>
              </a:solidFill>
              <a:latin typeface="Bookman Old Style" panose="02050604050505020204" pitchFamily="18" charset="0"/>
            </a:endParaRPr>
          </a:p>
          <a:p>
            <a:pPr lvl="0">
              <a:lnSpc>
                <a:spcPct val="90000"/>
              </a:lnSpc>
            </a:pPr>
            <a:r>
              <a:rPr lang="pt-BR" sz="2700" dirty="0">
                <a:solidFill>
                  <a:prstClr val="black"/>
                </a:solidFill>
                <a:latin typeface="Bookman Old Style" panose="02050604050505020204" pitchFamily="18" charset="0"/>
              </a:rPr>
              <a:t>• Lucide </a:t>
            </a:r>
            <a:r>
              <a:rPr lang="pt-BR" sz="2700" dirty="0" smtClean="0">
                <a:solidFill>
                  <a:prstClr val="black"/>
                </a:solidFill>
                <a:latin typeface="Bookman Old Style" panose="02050604050505020204" pitchFamily="18" charset="0"/>
              </a:rPr>
              <a:t>V. </a:t>
            </a:r>
            <a:r>
              <a:rPr lang="pt-BR" sz="2700" dirty="0">
                <a:solidFill>
                  <a:prstClr val="black"/>
                </a:solidFill>
                <a:latin typeface="Bookman Old Style" panose="02050604050505020204" pitchFamily="18" charset="0"/>
              </a:rPr>
              <a:t>Sauthier</a:t>
            </a:r>
          </a:p>
          <a:p>
            <a:pPr lvl="0">
              <a:lnSpc>
                <a:spcPct val="90000"/>
              </a:lnSpc>
            </a:pPr>
            <a:endParaRPr lang="pt-BR" sz="1400" dirty="0">
              <a:solidFill>
                <a:prstClr val="black"/>
              </a:solidFill>
              <a:latin typeface="Bookman Old Style" panose="02050604050505020204" pitchFamily="18" charset="0"/>
            </a:endParaRPr>
          </a:p>
          <a:p>
            <a:pPr>
              <a:lnSpc>
                <a:spcPct val="90000"/>
              </a:lnSpc>
            </a:pPr>
            <a:r>
              <a:rPr lang="pt-BR" sz="2700" dirty="0" smtClean="0">
                <a:solidFill>
                  <a:prstClr val="black"/>
                </a:solidFill>
                <a:latin typeface="Bookman Old Style" panose="02050604050505020204" pitchFamily="18" charset="0"/>
              </a:rPr>
              <a:t>• </a:t>
            </a:r>
            <a:r>
              <a:rPr lang="pt-BR" sz="2700" dirty="0">
                <a:solidFill>
                  <a:prstClr val="black"/>
                </a:solidFill>
                <a:latin typeface="Bookman Old Style" panose="02050604050505020204" pitchFamily="18" charset="0"/>
              </a:rPr>
              <a:t>Adriana </a:t>
            </a:r>
            <a:r>
              <a:rPr lang="pt-BR" sz="2700" dirty="0" smtClean="0">
                <a:solidFill>
                  <a:prstClr val="black"/>
                </a:solidFill>
                <a:latin typeface="Bookman Old Style" panose="02050604050505020204" pitchFamily="18" charset="0"/>
              </a:rPr>
              <a:t>A. </a:t>
            </a:r>
            <a:r>
              <a:rPr lang="pt-BR" sz="2700" dirty="0">
                <a:solidFill>
                  <a:prstClr val="black"/>
                </a:solidFill>
                <a:latin typeface="Bookman Old Style" panose="02050604050505020204" pitchFamily="18" charset="0"/>
              </a:rPr>
              <a:t>dos Santos</a:t>
            </a:r>
          </a:p>
          <a:p>
            <a:pPr lvl="0">
              <a:lnSpc>
                <a:spcPct val="90000"/>
              </a:lnSpc>
            </a:pPr>
            <a:endParaRPr lang="pt-BR" sz="1400" dirty="0" smtClean="0">
              <a:solidFill>
                <a:prstClr val="black"/>
              </a:solidFill>
              <a:latin typeface="Bookman Old Style" panose="02050604050505020204" pitchFamily="18" charset="0"/>
            </a:endParaRPr>
          </a:p>
          <a:p>
            <a:pPr lvl="0">
              <a:lnSpc>
                <a:spcPct val="90000"/>
              </a:lnSpc>
            </a:pPr>
            <a:r>
              <a:rPr lang="pt-BR" sz="2700" dirty="0" smtClean="0">
                <a:solidFill>
                  <a:prstClr val="black"/>
                </a:solidFill>
                <a:latin typeface="Bookman Old Style" panose="02050604050505020204" pitchFamily="18" charset="0"/>
              </a:rPr>
              <a:t>• </a:t>
            </a:r>
            <a:r>
              <a:rPr lang="pt-BR" sz="2700" dirty="0">
                <a:solidFill>
                  <a:prstClr val="black"/>
                </a:solidFill>
                <a:latin typeface="Bookman Old Style" panose="02050604050505020204" pitchFamily="18" charset="0"/>
              </a:rPr>
              <a:t>Verônica dos </a:t>
            </a:r>
            <a:r>
              <a:rPr lang="pt-BR" sz="2700" dirty="0" smtClean="0">
                <a:solidFill>
                  <a:prstClr val="black"/>
                </a:solidFill>
                <a:latin typeface="Bookman Old Style" panose="02050604050505020204" pitchFamily="18" charset="0"/>
              </a:rPr>
              <a:t>Santos</a:t>
            </a:r>
            <a:endParaRPr lang="pt-BR" sz="2700" dirty="0">
              <a:solidFill>
                <a:prstClr val="black"/>
              </a:solidFill>
              <a:latin typeface="Bookman Old Style" panose="02050604050505020204" pitchFamily="18" charset="0"/>
            </a:endParaRPr>
          </a:p>
          <a:p>
            <a:pPr lvl="0">
              <a:lnSpc>
                <a:spcPct val="90000"/>
              </a:lnSpc>
            </a:pPr>
            <a:endParaRPr lang="pt-BR" sz="1400" dirty="0" smtClean="0">
              <a:solidFill>
                <a:prstClr val="black"/>
              </a:solidFill>
              <a:latin typeface="Bookman Old Style" panose="02050604050505020204" pitchFamily="18" charset="0"/>
            </a:endParaRPr>
          </a:p>
          <a:p>
            <a:pPr lvl="0">
              <a:lnSpc>
                <a:spcPct val="90000"/>
              </a:lnSpc>
            </a:pPr>
            <a:r>
              <a:rPr lang="pt-BR" sz="2700" dirty="0" smtClean="0">
                <a:solidFill>
                  <a:prstClr val="black"/>
                </a:solidFill>
                <a:latin typeface="Bookman Old Style" panose="02050604050505020204" pitchFamily="18" charset="0"/>
              </a:rPr>
              <a:t>• Flávio .........</a:t>
            </a:r>
            <a:endParaRPr lang="pt-BR" sz="2400" dirty="0" smtClean="0">
              <a:solidFill>
                <a:prstClr val="black"/>
              </a:solidFill>
              <a:latin typeface="Bookman Old Style" panose="02050604050505020204" pitchFamily="18" charset="0"/>
            </a:endParaRPr>
          </a:p>
          <a:p>
            <a:pPr lvl="0">
              <a:lnSpc>
                <a:spcPct val="90000"/>
              </a:lnSpc>
            </a:pPr>
            <a:endParaRPr lang="pt-BR" sz="1400" dirty="0">
              <a:solidFill>
                <a:prstClr val="black"/>
              </a:solidFill>
              <a:latin typeface="Bookman Old Style" panose="02050604050505020204" pitchFamily="18" charset="0"/>
            </a:endParaRPr>
          </a:p>
          <a:p>
            <a:pPr lvl="0">
              <a:lnSpc>
                <a:spcPct val="90000"/>
              </a:lnSpc>
            </a:pPr>
            <a:r>
              <a:rPr lang="pt-BR" sz="2400" dirty="0">
                <a:solidFill>
                  <a:prstClr val="black"/>
                </a:solidFill>
                <a:latin typeface="Bookman Old Style" panose="02050604050505020204" pitchFamily="18" charset="0"/>
              </a:rPr>
              <a:t>• </a:t>
            </a:r>
            <a:r>
              <a:rPr lang="pt-BR" sz="2700" dirty="0" smtClean="0">
                <a:solidFill>
                  <a:prstClr val="black"/>
                </a:solidFill>
                <a:latin typeface="Bookman Old Style" panose="02050604050505020204" pitchFamily="18" charset="0"/>
              </a:rPr>
              <a:t>Sérgio Antônio Accorsi</a:t>
            </a:r>
            <a:endParaRPr lang="pt-BR" sz="2700" dirty="0">
              <a:solidFill>
                <a:prstClr val="black"/>
              </a:solidFill>
              <a:latin typeface="Bookman Old Style" panose="02050604050505020204" pitchFamily="18" charset="0"/>
            </a:endParaRPr>
          </a:p>
          <a:p>
            <a:pPr lvl="0">
              <a:lnSpc>
                <a:spcPct val="90000"/>
              </a:lnSpc>
            </a:pPr>
            <a:endParaRPr lang="pt-BR" sz="1400" dirty="0">
              <a:solidFill>
                <a:prstClr val="black"/>
              </a:solidFill>
              <a:latin typeface="Bookman Old Style" panose="02050604050505020204" pitchFamily="18" charset="0"/>
            </a:endParaRPr>
          </a:p>
          <a:p>
            <a:pPr>
              <a:lnSpc>
                <a:spcPct val="90000"/>
              </a:lnSpc>
            </a:pPr>
            <a:r>
              <a:rPr lang="pt-BR" sz="2400" dirty="0">
                <a:solidFill>
                  <a:prstClr val="black"/>
                </a:solidFill>
                <a:latin typeface="Bookman Old Style" panose="02050604050505020204" pitchFamily="18" charset="0"/>
              </a:rPr>
              <a:t>• </a:t>
            </a:r>
            <a:r>
              <a:rPr lang="pt-BR" sz="2600" dirty="0">
                <a:solidFill>
                  <a:prstClr val="black"/>
                </a:solidFill>
                <a:latin typeface="Bookman Old Style" panose="02050604050505020204" pitchFamily="18" charset="0"/>
              </a:rPr>
              <a:t>Humberto dos Santos Jr</a:t>
            </a:r>
            <a:r>
              <a:rPr lang="pt-BR" sz="2000" dirty="0">
                <a:solidFill>
                  <a:prstClr val="black"/>
                </a:solidFill>
                <a:latin typeface="Bookman Old Style" panose="02050604050505020204" pitchFamily="18" charset="0"/>
              </a:rPr>
              <a:t>.</a:t>
            </a:r>
          </a:p>
          <a:p>
            <a:pPr lvl="0">
              <a:lnSpc>
                <a:spcPct val="90000"/>
              </a:lnSpc>
            </a:pPr>
            <a:endParaRPr lang="pt-BR" sz="2400" dirty="0">
              <a:solidFill>
                <a:schemeClr val="accent2"/>
              </a:solidFill>
            </a:endParaRPr>
          </a:p>
        </p:txBody>
      </p:sp>
    </p:spTree>
    <p:extLst>
      <p:ext uri="{BB962C8B-B14F-4D97-AF65-F5344CB8AC3E}">
        <p14:creationId xmlns:p14="http://schemas.microsoft.com/office/powerpoint/2010/main" val="153406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426" y="1631577"/>
            <a:ext cx="6700223" cy="4955946"/>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76498" y="0"/>
            <a:ext cx="6926408" cy="1421928"/>
          </a:xfrm>
          <a:prstGeom prst="rect">
            <a:avLst/>
          </a:prstGeom>
          <a:noFill/>
        </p:spPr>
        <p:txBody>
          <a:bodyPr wrap="square" rtlCol="0">
            <a:spAutoFit/>
          </a:bodyPr>
          <a:lstStyle/>
          <a:p>
            <a:pPr algn="ctr">
              <a:lnSpc>
                <a:spcPct val="90000"/>
              </a:lnSpc>
            </a:pPr>
            <a:r>
              <a:rPr lang="pt-BR" sz="3200" b="1" dirty="0" smtClean="0"/>
              <a:t>Bodas de Ouro de </a:t>
            </a:r>
          </a:p>
          <a:p>
            <a:pPr algn="ctr">
              <a:lnSpc>
                <a:spcPct val="90000"/>
              </a:lnSpc>
            </a:pPr>
            <a:r>
              <a:rPr lang="pt-BR" sz="3200" b="1" dirty="0" smtClean="0"/>
              <a:t>Melino Lourenço Dalcin e</a:t>
            </a:r>
            <a:endParaRPr lang="pt-BR" sz="3200" b="1" dirty="0"/>
          </a:p>
          <a:p>
            <a:pPr algn="ctr">
              <a:lnSpc>
                <a:spcPct val="90000"/>
              </a:lnSpc>
            </a:pPr>
            <a:r>
              <a:rPr lang="pt-BR" sz="3200" b="1" dirty="0" smtClean="0"/>
              <a:t>Célia Libânia Sauthier Dalcin </a:t>
            </a:r>
            <a:endParaRPr lang="pt-BR" sz="3200" b="1" dirty="0"/>
          </a:p>
        </p:txBody>
      </p:sp>
      <p:sp>
        <p:nvSpPr>
          <p:cNvPr id="4" name="CaixaDeTexto 3"/>
          <p:cNvSpPr txBox="1"/>
          <p:nvPr/>
        </p:nvSpPr>
        <p:spPr>
          <a:xfrm>
            <a:off x="7395411" y="560892"/>
            <a:ext cx="4668252" cy="6297108"/>
          </a:xfrm>
          <a:prstGeom prst="rect">
            <a:avLst/>
          </a:prstGeom>
          <a:noFill/>
        </p:spPr>
        <p:txBody>
          <a:bodyPr wrap="square" rtlCol="0">
            <a:spAutoFit/>
          </a:bodyPr>
          <a:lstStyle/>
          <a:p>
            <a:pPr algn="ctr">
              <a:lnSpc>
                <a:spcPct val="90000"/>
              </a:lnSpc>
            </a:pPr>
            <a:r>
              <a:rPr lang="pt-BR" sz="2800" dirty="0" smtClean="0"/>
              <a:t>Missa em Ação de Graças </a:t>
            </a:r>
          </a:p>
          <a:p>
            <a:pPr algn="ctr">
              <a:lnSpc>
                <a:spcPct val="90000"/>
              </a:lnSpc>
            </a:pPr>
            <a:r>
              <a:rPr lang="pt-BR" sz="2800" dirty="0" smtClean="0"/>
              <a:t>na Capela São João de Nepomuceno em Sta. Luiza.</a:t>
            </a:r>
          </a:p>
          <a:p>
            <a:pPr algn="ctr">
              <a:lnSpc>
                <a:spcPct val="90000"/>
              </a:lnSpc>
            </a:pPr>
            <a:endParaRPr lang="pt-BR" sz="2800" dirty="0"/>
          </a:p>
          <a:p>
            <a:pPr algn="ctr">
              <a:lnSpc>
                <a:spcPct val="90000"/>
              </a:lnSpc>
            </a:pPr>
            <a:r>
              <a:rPr lang="pt-BR" sz="2800" dirty="0" smtClean="0"/>
              <a:t>Celebrantes: Pe. Moisés  Antônio </a:t>
            </a:r>
            <a:r>
              <a:rPr lang="pt-BR" sz="2800" dirty="0" err="1" smtClean="0"/>
              <a:t>Dalcin</a:t>
            </a:r>
            <a:r>
              <a:rPr lang="pt-BR" sz="2800" dirty="0" smtClean="0"/>
              <a:t>, sobrinho dos nubentes, Pe. Ademar Agostinho Sauthier e Bispo Dom </a:t>
            </a:r>
            <a:r>
              <a:rPr lang="pt-BR" sz="2800" dirty="0" err="1" smtClean="0"/>
              <a:t>Remídio</a:t>
            </a:r>
            <a:r>
              <a:rPr lang="pt-BR" sz="2800" dirty="0" smtClean="0"/>
              <a:t> </a:t>
            </a:r>
            <a:r>
              <a:rPr lang="pt-BR" sz="2800" dirty="0" err="1" smtClean="0"/>
              <a:t>Bohn</a:t>
            </a:r>
            <a:r>
              <a:rPr lang="pt-BR" sz="2800" dirty="0" smtClean="0"/>
              <a:t>, da diocese de Porto Alegre, RS</a:t>
            </a:r>
          </a:p>
          <a:p>
            <a:pPr>
              <a:lnSpc>
                <a:spcPct val="90000"/>
              </a:lnSpc>
            </a:pPr>
            <a:endParaRPr lang="pt-BR" sz="2800" dirty="0"/>
          </a:p>
          <a:p>
            <a:pPr algn="ctr">
              <a:lnSpc>
                <a:spcPct val="90000"/>
              </a:lnSpc>
            </a:pPr>
            <a:r>
              <a:rPr lang="pt-BR" sz="2800" dirty="0" smtClean="0"/>
              <a:t>Ao lado de Célia, sua irmã, Ir. Cacilda Mercedes </a:t>
            </a:r>
          </a:p>
          <a:p>
            <a:pPr algn="ctr">
              <a:lnSpc>
                <a:spcPct val="90000"/>
              </a:lnSpc>
            </a:pPr>
            <a:endParaRPr lang="pt-BR" sz="2800" dirty="0"/>
          </a:p>
          <a:p>
            <a:pPr algn="ctr">
              <a:lnSpc>
                <a:spcPct val="90000"/>
              </a:lnSpc>
            </a:pPr>
            <a:endParaRPr lang="pt-BR" sz="2800" dirty="0" smtClean="0"/>
          </a:p>
          <a:p>
            <a:pPr algn="ctr">
              <a:lnSpc>
                <a:spcPct val="90000"/>
              </a:lnSpc>
            </a:pPr>
            <a:r>
              <a:rPr lang="pt-BR" sz="2800" dirty="0" smtClean="0"/>
              <a:t>        </a:t>
            </a:r>
            <a:r>
              <a:rPr lang="pt-BR" sz="2600" dirty="0" smtClean="0"/>
              <a:t>Fevereiro de 1998</a:t>
            </a:r>
            <a:endParaRPr lang="pt-BR" sz="2600" dirty="0"/>
          </a:p>
        </p:txBody>
      </p:sp>
    </p:spTree>
    <p:extLst>
      <p:ext uri="{BB962C8B-B14F-4D97-AF65-F5344CB8AC3E}">
        <p14:creationId xmlns:p14="http://schemas.microsoft.com/office/powerpoint/2010/main" val="145766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522" y="317257"/>
            <a:ext cx="8124906" cy="5855829"/>
          </a:xfrm>
          <a:prstGeom prst="rect">
            <a:avLst/>
          </a:prstGeom>
          <a:ln w="228600" cap="sq" cmpd="thickThin">
            <a:solidFill>
              <a:schemeClr val="accent2"/>
            </a:solidFill>
            <a:prstDash val="solid"/>
            <a:miter lim="800000"/>
          </a:ln>
          <a:effectLst>
            <a:innerShdw blurRad="76200">
              <a:srgbClr val="000000"/>
            </a:innerShdw>
          </a:effectLst>
        </p:spPr>
      </p:pic>
      <p:sp>
        <p:nvSpPr>
          <p:cNvPr id="4" name="CaixaDeTexto 3"/>
          <p:cNvSpPr txBox="1"/>
          <p:nvPr/>
        </p:nvSpPr>
        <p:spPr>
          <a:xfrm>
            <a:off x="8839200" y="417096"/>
            <a:ext cx="3080084" cy="6463308"/>
          </a:xfrm>
          <a:prstGeom prst="rect">
            <a:avLst/>
          </a:prstGeom>
          <a:noFill/>
        </p:spPr>
        <p:txBody>
          <a:bodyPr wrap="square" rtlCol="0">
            <a:spAutoFit/>
          </a:bodyPr>
          <a:lstStyle/>
          <a:p>
            <a:pPr algn="ctr">
              <a:lnSpc>
                <a:spcPct val="90000"/>
              </a:lnSpc>
            </a:pPr>
            <a:r>
              <a:rPr lang="pt-BR" sz="3600" b="1" dirty="0" smtClean="0">
                <a:solidFill>
                  <a:prstClr val="black"/>
                </a:solidFill>
              </a:rPr>
              <a:t>Família de Melino </a:t>
            </a:r>
            <a:r>
              <a:rPr lang="pt-BR" sz="3600" b="1" dirty="0">
                <a:solidFill>
                  <a:prstClr val="black"/>
                </a:solidFill>
              </a:rPr>
              <a:t>Lourenço Dalcin </a:t>
            </a:r>
            <a:endParaRPr lang="pt-BR" sz="3600" b="1" dirty="0" smtClean="0">
              <a:solidFill>
                <a:prstClr val="black"/>
              </a:solidFill>
            </a:endParaRPr>
          </a:p>
          <a:p>
            <a:pPr algn="ctr">
              <a:lnSpc>
                <a:spcPct val="90000"/>
              </a:lnSpc>
            </a:pPr>
            <a:r>
              <a:rPr lang="pt-BR" sz="3600" b="1" dirty="0" smtClean="0">
                <a:solidFill>
                  <a:prstClr val="black"/>
                </a:solidFill>
              </a:rPr>
              <a:t>e </a:t>
            </a:r>
          </a:p>
          <a:p>
            <a:pPr algn="ctr">
              <a:lnSpc>
                <a:spcPct val="90000"/>
              </a:lnSpc>
            </a:pPr>
            <a:r>
              <a:rPr lang="pt-BR" sz="3600" b="1" dirty="0" smtClean="0">
                <a:solidFill>
                  <a:prstClr val="black"/>
                </a:solidFill>
              </a:rPr>
              <a:t>Célia </a:t>
            </a:r>
            <a:r>
              <a:rPr lang="pt-BR" sz="3600" b="1" dirty="0">
                <a:solidFill>
                  <a:prstClr val="black"/>
                </a:solidFill>
              </a:rPr>
              <a:t>Libânia </a:t>
            </a:r>
            <a:r>
              <a:rPr lang="pt-BR" sz="3600" b="1" dirty="0" smtClean="0">
                <a:solidFill>
                  <a:prstClr val="black"/>
                </a:solidFill>
              </a:rPr>
              <a:t>Sauthier</a:t>
            </a:r>
          </a:p>
          <a:p>
            <a:pPr algn="ctr">
              <a:lnSpc>
                <a:spcPct val="90000"/>
              </a:lnSpc>
            </a:pPr>
            <a:r>
              <a:rPr lang="pt-BR" sz="1400" b="1" dirty="0" smtClean="0">
                <a:solidFill>
                  <a:prstClr val="black"/>
                </a:solidFill>
              </a:rPr>
              <a:t> </a:t>
            </a:r>
          </a:p>
          <a:p>
            <a:pPr algn="ctr">
              <a:lnSpc>
                <a:spcPct val="90000"/>
              </a:lnSpc>
            </a:pPr>
            <a:r>
              <a:rPr lang="pt-BR" sz="3600" b="1" dirty="0" smtClean="0">
                <a:solidFill>
                  <a:prstClr val="black"/>
                </a:solidFill>
              </a:rPr>
              <a:t>em suas Bodas </a:t>
            </a:r>
            <a:r>
              <a:rPr lang="pt-BR" sz="3600" b="1" dirty="0">
                <a:solidFill>
                  <a:prstClr val="black"/>
                </a:solidFill>
              </a:rPr>
              <a:t>de </a:t>
            </a:r>
            <a:r>
              <a:rPr lang="pt-BR" sz="3600" b="1" dirty="0" smtClean="0">
                <a:solidFill>
                  <a:prstClr val="black"/>
                </a:solidFill>
              </a:rPr>
              <a:t>Ouro</a:t>
            </a:r>
          </a:p>
          <a:p>
            <a:pPr algn="ctr">
              <a:lnSpc>
                <a:spcPct val="90000"/>
              </a:lnSpc>
            </a:pPr>
            <a:endParaRPr lang="pt-BR" sz="1400" b="1" dirty="0" smtClean="0">
              <a:solidFill>
                <a:prstClr val="black"/>
              </a:solidFill>
            </a:endParaRPr>
          </a:p>
          <a:p>
            <a:pPr algn="r">
              <a:lnSpc>
                <a:spcPct val="90000"/>
              </a:lnSpc>
            </a:pPr>
            <a:r>
              <a:rPr lang="pt-BR" sz="2400" dirty="0" smtClean="0">
                <a:solidFill>
                  <a:prstClr val="black"/>
                </a:solidFill>
              </a:rPr>
              <a:t>Fev 1998</a:t>
            </a:r>
            <a:endParaRPr lang="pt-BR" sz="2400" dirty="0">
              <a:solidFill>
                <a:schemeClr val="accent2"/>
              </a:solidFill>
            </a:endParaRPr>
          </a:p>
        </p:txBody>
      </p:sp>
      <p:sp>
        <p:nvSpPr>
          <p:cNvPr id="5" name="CaixaDeTexto 4"/>
          <p:cNvSpPr txBox="1"/>
          <p:nvPr/>
        </p:nvSpPr>
        <p:spPr>
          <a:xfrm>
            <a:off x="246415" y="6433268"/>
            <a:ext cx="8207776" cy="424732"/>
          </a:xfrm>
          <a:prstGeom prst="rect">
            <a:avLst/>
          </a:prstGeom>
          <a:noFill/>
        </p:spPr>
        <p:txBody>
          <a:bodyPr wrap="square" rtlCol="0">
            <a:spAutoFit/>
          </a:bodyPr>
          <a:lstStyle/>
          <a:p>
            <a:pPr algn="ctr">
              <a:lnSpc>
                <a:spcPct val="90000"/>
              </a:lnSpc>
            </a:pPr>
            <a:r>
              <a:rPr lang="pt-BR" sz="2400" dirty="0" smtClean="0"/>
              <a:t>Capela </a:t>
            </a:r>
            <a:r>
              <a:rPr lang="pt-BR" sz="2400" dirty="0"/>
              <a:t>São João de Nepomuceno </a:t>
            </a:r>
            <a:r>
              <a:rPr lang="pt-BR" sz="2400" dirty="0" smtClean="0"/>
              <a:t>de Santa Luiza</a:t>
            </a:r>
            <a:endParaRPr lang="pt-BR" sz="2400" dirty="0"/>
          </a:p>
        </p:txBody>
      </p:sp>
    </p:spTree>
    <p:extLst>
      <p:ext uri="{BB962C8B-B14F-4D97-AF65-F5344CB8AC3E}">
        <p14:creationId xmlns:p14="http://schemas.microsoft.com/office/powerpoint/2010/main" val="368628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169" y="1827264"/>
            <a:ext cx="7176323" cy="4742906"/>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46453" y="128337"/>
            <a:ext cx="7568560" cy="1698927"/>
          </a:xfrm>
          <a:prstGeom prst="rect">
            <a:avLst/>
          </a:prstGeom>
          <a:noFill/>
        </p:spPr>
        <p:txBody>
          <a:bodyPr wrap="square" rtlCol="0">
            <a:spAutoFit/>
          </a:bodyPr>
          <a:lstStyle/>
          <a:p>
            <a:pPr lvl="0" algn="ctr">
              <a:lnSpc>
                <a:spcPct val="90000"/>
              </a:lnSpc>
            </a:pPr>
            <a:r>
              <a:rPr lang="pt-BR" sz="3200" b="1" dirty="0">
                <a:solidFill>
                  <a:prstClr val="black"/>
                </a:solidFill>
              </a:rPr>
              <a:t>Bodas de Ouro de </a:t>
            </a:r>
          </a:p>
          <a:p>
            <a:pPr lvl="0" algn="ctr">
              <a:lnSpc>
                <a:spcPct val="90000"/>
              </a:lnSpc>
            </a:pPr>
            <a:r>
              <a:rPr lang="pt-BR" sz="3200" b="1" dirty="0">
                <a:solidFill>
                  <a:prstClr val="black"/>
                </a:solidFill>
              </a:rPr>
              <a:t>Melino Lourenço Dalcin e</a:t>
            </a:r>
          </a:p>
          <a:p>
            <a:pPr lvl="0" algn="ctr">
              <a:lnSpc>
                <a:spcPct val="90000"/>
              </a:lnSpc>
            </a:pPr>
            <a:r>
              <a:rPr lang="pt-BR" sz="3200" b="1" dirty="0">
                <a:solidFill>
                  <a:prstClr val="black"/>
                </a:solidFill>
              </a:rPr>
              <a:t>Célia Libânia Sauthier Dalcin </a:t>
            </a:r>
          </a:p>
          <a:p>
            <a:pPr>
              <a:lnSpc>
                <a:spcPct val="90000"/>
              </a:lnSpc>
            </a:pPr>
            <a:endParaRPr lang="pt-BR" sz="2000" dirty="0">
              <a:solidFill>
                <a:schemeClr val="accent2"/>
              </a:solidFill>
            </a:endParaRPr>
          </a:p>
        </p:txBody>
      </p:sp>
      <p:sp>
        <p:nvSpPr>
          <p:cNvPr id="4" name="CaixaDeTexto 3"/>
          <p:cNvSpPr txBox="1"/>
          <p:nvPr/>
        </p:nvSpPr>
        <p:spPr>
          <a:xfrm>
            <a:off x="7815013" y="497305"/>
            <a:ext cx="4376987" cy="6324808"/>
          </a:xfrm>
          <a:prstGeom prst="rect">
            <a:avLst/>
          </a:prstGeom>
          <a:noFill/>
        </p:spPr>
        <p:txBody>
          <a:bodyPr wrap="square" rtlCol="0">
            <a:spAutoFit/>
          </a:bodyPr>
          <a:lstStyle/>
          <a:p>
            <a:pPr lvl="0">
              <a:lnSpc>
                <a:spcPct val="90000"/>
              </a:lnSpc>
            </a:pPr>
            <a:r>
              <a:rPr lang="pt-BR" sz="2800" i="1" dirty="0" smtClean="0">
                <a:solidFill>
                  <a:prstClr val="black"/>
                </a:solidFill>
              </a:rPr>
              <a:t>A partir da esquerda:</a:t>
            </a:r>
            <a:endParaRPr lang="pt-BR" sz="2800" i="1" dirty="0">
              <a:solidFill>
                <a:prstClr val="black"/>
              </a:solidFill>
            </a:endParaRPr>
          </a:p>
          <a:p>
            <a:pPr lvl="0">
              <a:lnSpc>
                <a:spcPct val="90000"/>
              </a:lnSpc>
            </a:pPr>
            <a:endParaRPr lang="pt-BR" sz="2800" dirty="0" smtClean="0">
              <a:solidFill>
                <a:prstClr val="black"/>
              </a:solidFill>
            </a:endParaRP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 </a:t>
            </a:r>
            <a:r>
              <a:rPr lang="pt-BR" sz="2800" b="1" dirty="0" smtClean="0">
                <a:solidFill>
                  <a:prstClr val="black"/>
                </a:solidFill>
              </a:rPr>
              <a:t>Célia Libânia </a:t>
            </a:r>
          </a:p>
          <a:p>
            <a:pPr lvl="0">
              <a:lnSpc>
                <a:spcPct val="90000"/>
              </a:lnSpc>
            </a:pPr>
            <a:r>
              <a:rPr lang="pt-BR" sz="2800" dirty="0" smtClean="0">
                <a:solidFill>
                  <a:prstClr val="black"/>
                </a:solidFill>
              </a:rPr>
              <a:t>• Pe. Ademar Agostinho </a:t>
            </a:r>
          </a:p>
          <a:p>
            <a:pPr lvl="0">
              <a:lnSpc>
                <a:spcPct val="90000"/>
              </a:lnSpc>
            </a:pPr>
            <a:r>
              <a:rPr lang="pt-BR" sz="2800" dirty="0" smtClean="0">
                <a:solidFill>
                  <a:prstClr val="black"/>
                </a:solidFill>
              </a:rPr>
              <a:t>• </a:t>
            </a:r>
            <a:r>
              <a:rPr lang="pt-BR" sz="2800" b="1" dirty="0" smtClean="0">
                <a:solidFill>
                  <a:prstClr val="black"/>
                </a:solidFill>
              </a:rPr>
              <a:t>Melino Lourenço</a:t>
            </a:r>
          </a:p>
          <a:p>
            <a:pPr lvl="0">
              <a:lnSpc>
                <a:spcPct val="90000"/>
              </a:lnSpc>
            </a:pPr>
            <a:r>
              <a:rPr lang="pt-BR" sz="2800" dirty="0" smtClean="0">
                <a:solidFill>
                  <a:prstClr val="black"/>
                </a:solidFill>
              </a:rPr>
              <a:t>• Ir. Cacilda Mercedes</a:t>
            </a:r>
          </a:p>
          <a:p>
            <a:pPr lvl="0">
              <a:lnSpc>
                <a:spcPct val="90000"/>
              </a:lnSpc>
            </a:pPr>
            <a:r>
              <a:rPr lang="pt-BR" sz="2800" dirty="0" smtClean="0">
                <a:solidFill>
                  <a:prstClr val="black"/>
                </a:solidFill>
              </a:rPr>
              <a:t>•</a:t>
            </a:r>
          </a:p>
          <a:p>
            <a:pPr lvl="0">
              <a:lnSpc>
                <a:spcPct val="90000"/>
              </a:lnSpc>
            </a:pPr>
            <a:r>
              <a:rPr lang="pt-BR" sz="2800" dirty="0" smtClean="0">
                <a:solidFill>
                  <a:prstClr val="black"/>
                </a:solidFill>
              </a:rPr>
              <a:t>•</a:t>
            </a:r>
          </a:p>
          <a:p>
            <a:pPr lvl="0">
              <a:lnSpc>
                <a:spcPct val="90000"/>
              </a:lnSpc>
            </a:pPr>
            <a:endParaRPr lang="pt-BR" sz="1000" i="1" dirty="0">
              <a:solidFill>
                <a:prstClr val="black"/>
              </a:solidFill>
            </a:endParaRPr>
          </a:p>
          <a:p>
            <a:pPr lvl="0">
              <a:lnSpc>
                <a:spcPct val="90000"/>
              </a:lnSpc>
            </a:pPr>
            <a:r>
              <a:rPr lang="pt-BR" sz="2400" dirty="0">
                <a:solidFill>
                  <a:prstClr val="black"/>
                </a:solidFill>
              </a:rPr>
              <a:t>Capela São João de Nepomuceno de Santa </a:t>
            </a:r>
            <a:r>
              <a:rPr lang="pt-BR" sz="2400" dirty="0" smtClean="0">
                <a:solidFill>
                  <a:prstClr val="black"/>
                </a:solidFill>
              </a:rPr>
              <a:t>Luiza</a:t>
            </a:r>
            <a:endParaRPr lang="pt-BR" sz="2000" dirty="0">
              <a:solidFill>
                <a:schemeClr val="accent2"/>
              </a:solidFill>
            </a:endParaRPr>
          </a:p>
        </p:txBody>
      </p:sp>
    </p:spTree>
    <p:extLst>
      <p:ext uri="{BB962C8B-B14F-4D97-AF65-F5344CB8AC3E}">
        <p14:creationId xmlns:p14="http://schemas.microsoft.com/office/powerpoint/2010/main" val="3891512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045" y="311871"/>
            <a:ext cx="4723119" cy="6245110"/>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5791200" y="778218"/>
            <a:ext cx="6400800" cy="3083921"/>
          </a:xfrm>
          <a:prstGeom prst="rect">
            <a:avLst/>
          </a:prstGeom>
          <a:noFill/>
        </p:spPr>
        <p:txBody>
          <a:bodyPr wrap="square" rtlCol="0">
            <a:spAutoFit/>
          </a:bodyPr>
          <a:lstStyle/>
          <a:p>
            <a:pPr>
              <a:lnSpc>
                <a:spcPct val="90000"/>
              </a:lnSpc>
            </a:pPr>
            <a:r>
              <a:rPr lang="pt-BR" sz="3600" b="1" dirty="0" smtClean="0"/>
              <a:t>Bodas de ouro do casal</a:t>
            </a:r>
          </a:p>
          <a:p>
            <a:pPr>
              <a:lnSpc>
                <a:spcPct val="90000"/>
              </a:lnSpc>
            </a:pPr>
            <a:endParaRPr lang="pt-BR" sz="3600" b="1" dirty="0" smtClean="0"/>
          </a:p>
          <a:p>
            <a:pPr algn="ctr">
              <a:lnSpc>
                <a:spcPct val="90000"/>
              </a:lnSpc>
            </a:pPr>
            <a:r>
              <a:rPr lang="pt-BR" sz="3600" b="1" dirty="0" smtClean="0"/>
              <a:t>Hortêncio Dalcin</a:t>
            </a:r>
          </a:p>
          <a:p>
            <a:pPr algn="ctr">
              <a:lnSpc>
                <a:spcPct val="90000"/>
              </a:lnSpc>
            </a:pPr>
            <a:r>
              <a:rPr lang="pt-BR" sz="3600" b="1" dirty="0" smtClean="0"/>
              <a:t>e</a:t>
            </a:r>
          </a:p>
          <a:p>
            <a:pPr>
              <a:lnSpc>
                <a:spcPct val="90000"/>
              </a:lnSpc>
            </a:pPr>
            <a:r>
              <a:rPr lang="pt-BR" sz="3600" b="1" dirty="0" smtClean="0"/>
              <a:t>         Inês Josefina </a:t>
            </a:r>
          </a:p>
          <a:p>
            <a:pPr algn="ctr">
              <a:lnSpc>
                <a:spcPct val="90000"/>
              </a:lnSpc>
            </a:pPr>
            <a:r>
              <a:rPr lang="pt-BR" sz="3600" b="1" dirty="0" smtClean="0"/>
              <a:t>             Sauthier Dalcin</a:t>
            </a:r>
            <a:endParaRPr lang="pt-BR" sz="3600" b="1" dirty="0"/>
          </a:p>
        </p:txBody>
      </p:sp>
      <p:sp>
        <p:nvSpPr>
          <p:cNvPr id="4" name="CaixaDeTexto 3"/>
          <p:cNvSpPr txBox="1"/>
          <p:nvPr/>
        </p:nvSpPr>
        <p:spPr>
          <a:xfrm>
            <a:off x="6657475" y="5967663"/>
            <a:ext cx="5261810" cy="535531"/>
          </a:xfrm>
          <a:prstGeom prst="rect">
            <a:avLst/>
          </a:prstGeom>
          <a:noFill/>
        </p:spPr>
        <p:txBody>
          <a:bodyPr wrap="square" rtlCol="0">
            <a:spAutoFit/>
          </a:bodyPr>
          <a:lstStyle/>
          <a:p>
            <a:pPr>
              <a:lnSpc>
                <a:spcPct val="90000"/>
              </a:lnSpc>
            </a:pPr>
            <a:r>
              <a:rPr lang="pt-BR" sz="3200" dirty="0" smtClean="0"/>
              <a:t>Carlos Barbosa, 29.08.2001</a:t>
            </a:r>
            <a:endParaRPr lang="pt-BR" sz="2000" dirty="0">
              <a:solidFill>
                <a:schemeClr val="accent2"/>
              </a:solidFill>
            </a:endParaRPr>
          </a:p>
        </p:txBody>
      </p:sp>
    </p:spTree>
    <p:extLst>
      <p:ext uri="{BB962C8B-B14F-4D97-AF65-F5344CB8AC3E}">
        <p14:creationId xmlns:p14="http://schemas.microsoft.com/office/powerpoint/2010/main" val="9267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122" y="1787023"/>
            <a:ext cx="6479123" cy="4769771"/>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92506" y="80211"/>
            <a:ext cx="6721642" cy="1865126"/>
          </a:xfrm>
          <a:prstGeom prst="rect">
            <a:avLst/>
          </a:prstGeom>
          <a:noFill/>
        </p:spPr>
        <p:txBody>
          <a:bodyPr wrap="square" rtlCol="0">
            <a:spAutoFit/>
          </a:bodyPr>
          <a:lstStyle/>
          <a:p>
            <a:pPr lvl="0" algn="ctr">
              <a:lnSpc>
                <a:spcPct val="90000"/>
              </a:lnSpc>
            </a:pPr>
            <a:r>
              <a:rPr lang="pt-BR" sz="3200" b="1" dirty="0" smtClean="0">
                <a:solidFill>
                  <a:prstClr val="black"/>
                </a:solidFill>
              </a:rPr>
              <a:t>Filhos de Hortêncio Dalcin </a:t>
            </a:r>
            <a:r>
              <a:rPr lang="pt-BR" sz="3200" b="1" dirty="0">
                <a:solidFill>
                  <a:prstClr val="black"/>
                </a:solidFill>
              </a:rPr>
              <a:t>e</a:t>
            </a:r>
          </a:p>
          <a:p>
            <a:pPr lvl="0" algn="ctr">
              <a:lnSpc>
                <a:spcPct val="90000"/>
              </a:lnSpc>
            </a:pPr>
            <a:r>
              <a:rPr lang="pt-BR" sz="3200" b="1" dirty="0" smtClean="0">
                <a:solidFill>
                  <a:prstClr val="black"/>
                </a:solidFill>
              </a:rPr>
              <a:t>Inês Josefina Sauthier Dalcin</a:t>
            </a:r>
          </a:p>
          <a:p>
            <a:pPr algn="ctr">
              <a:lnSpc>
                <a:spcPct val="90000"/>
              </a:lnSpc>
            </a:pPr>
            <a:r>
              <a:rPr lang="pt-BR" sz="3200" b="1" dirty="0" smtClean="0">
                <a:solidFill>
                  <a:prstClr val="black"/>
                </a:solidFill>
              </a:rPr>
              <a:t>em suas </a:t>
            </a:r>
            <a:r>
              <a:rPr lang="pt-BR" sz="3200" b="1" dirty="0">
                <a:solidFill>
                  <a:prstClr val="black"/>
                </a:solidFill>
              </a:rPr>
              <a:t>Bodas de Ouro </a:t>
            </a:r>
          </a:p>
          <a:p>
            <a:pPr lvl="0" algn="ctr">
              <a:lnSpc>
                <a:spcPct val="90000"/>
              </a:lnSpc>
            </a:pPr>
            <a:r>
              <a:rPr lang="pt-BR" sz="3200" b="1" dirty="0" smtClean="0">
                <a:solidFill>
                  <a:prstClr val="black"/>
                </a:solidFill>
              </a:rPr>
              <a:t> </a:t>
            </a:r>
            <a:endParaRPr lang="pt-BR" sz="3200" b="1" dirty="0">
              <a:solidFill>
                <a:prstClr val="black"/>
              </a:solidFill>
            </a:endParaRPr>
          </a:p>
        </p:txBody>
      </p:sp>
      <p:sp>
        <p:nvSpPr>
          <p:cNvPr id="4" name="CaixaDeTexto 3"/>
          <p:cNvSpPr txBox="1"/>
          <p:nvPr/>
        </p:nvSpPr>
        <p:spPr>
          <a:xfrm>
            <a:off x="7331242" y="714604"/>
            <a:ext cx="4860758" cy="6186309"/>
          </a:xfrm>
          <a:prstGeom prst="rect">
            <a:avLst/>
          </a:prstGeom>
          <a:noFill/>
        </p:spPr>
        <p:txBody>
          <a:bodyPr wrap="square" rtlCol="0">
            <a:spAutoFit/>
          </a:bodyPr>
          <a:lstStyle/>
          <a:p>
            <a:pPr lvl="0">
              <a:lnSpc>
                <a:spcPct val="90000"/>
              </a:lnSpc>
            </a:pPr>
            <a:r>
              <a:rPr lang="pt-BR" sz="2800" i="1" dirty="0" smtClean="0">
                <a:solidFill>
                  <a:prstClr val="black"/>
                </a:solidFill>
              </a:rPr>
              <a:t>De pé:</a:t>
            </a:r>
            <a:endParaRPr lang="pt-BR" sz="2800" i="1" dirty="0">
              <a:solidFill>
                <a:prstClr val="black"/>
              </a:solidFill>
            </a:endParaRPr>
          </a:p>
          <a:p>
            <a:pPr lvl="0">
              <a:lnSpc>
                <a:spcPct val="90000"/>
              </a:lnSpc>
            </a:pPr>
            <a:r>
              <a:rPr lang="pt-BR" sz="2800" dirty="0" smtClean="0">
                <a:solidFill>
                  <a:prstClr val="black"/>
                </a:solidFill>
              </a:rPr>
              <a:t>• Ari Clemente Dalcin</a:t>
            </a:r>
          </a:p>
          <a:p>
            <a:pPr lvl="0">
              <a:lnSpc>
                <a:spcPct val="90000"/>
              </a:lnSpc>
            </a:pPr>
            <a:r>
              <a:rPr lang="pt-BR" sz="2800" dirty="0" smtClean="0">
                <a:solidFill>
                  <a:prstClr val="black"/>
                </a:solidFill>
              </a:rPr>
              <a:t>• Jadir Tobias Dalcin</a:t>
            </a:r>
            <a:endParaRPr lang="pt-BR" sz="2800" dirty="0">
              <a:solidFill>
                <a:prstClr val="black"/>
              </a:solidFill>
            </a:endParaRPr>
          </a:p>
          <a:p>
            <a:pPr lvl="0">
              <a:lnSpc>
                <a:spcPct val="90000"/>
              </a:lnSpc>
            </a:pPr>
            <a:r>
              <a:rPr lang="pt-BR" sz="2800" dirty="0" smtClean="0">
                <a:solidFill>
                  <a:prstClr val="black"/>
                </a:solidFill>
              </a:rPr>
              <a:t>• Clair Madalela Dalcin Dall Osbell</a:t>
            </a:r>
          </a:p>
          <a:p>
            <a:pPr lvl="0">
              <a:lnSpc>
                <a:spcPct val="90000"/>
              </a:lnSpc>
            </a:pPr>
            <a:r>
              <a:rPr lang="pt-BR" sz="2800" dirty="0" smtClean="0">
                <a:solidFill>
                  <a:prstClr val="black"/>
                </a:solidFill>
              </a:rPr>
              <a:t>• Newton José Dalcin</a:t>
            </a:r>
            <a:endParaRPr lang="pt-BR" sz="28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Pe. Moisés Antônio Dalcin</a:t>
            </a:r>
            <a:endParaRPr lang="pt-BR" sz="2800" dirty="0">
              <a:solidFill>
                <a:prstClr val="black"/>
              </a:solidFill>
            </a:endParaRPr>
          </a:p>
          <a:p>
            <a:pPr lvl="0">
              <a:lnSpc>
                <a:spcPct val="90000"/>
              </a:lnSpc>
            </a:pPr>
            <a:r>
              <a:rPr lang="pt-BR" sz="2800" dirty="0" smtClean="0">
                <a:solidFill>
                  <a:prstClr val="black"/>
                </a:solidFill>
              </a:rPr>
              <a:t>• João Batista Dalcin</a:t>
            </a:r>
            <a:endParaRPr lang="pt-BR" sz="28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Carmen Maria Dalcin Salvagni</a:t>
            </a:r>
            <a:endParaRPr lang="pt-BR" sz="28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Valmor Tadeu Dalcin</a:t>
            </a:r>
            <a:endParaRPr lang="pt-BR" sz="2800" dirty="0">
              <a:solidFill>
                <a:prstClr val="black"/>
              </a:solidFill>
            </a:endParaRPr>
          </a:p>
          <a:p>
            <a:pPr lvl="0">
              <a:lnSpc>
                <a:spcPct val="90000"/>
              </a:lnSpc>
            </a:pPr>
            <a:r>
              <a:rPr lang="pt-BR" sz="2800" dirty="0" smtClean="0">
                <a:solidFill>
                  <a:prstClr val="black"/>
                </a:solidFill>
              </a:rPr>
              <a:t>• Hélio Luis Dalcin</a:t>
            </a:r>
            <a:endParaRPr lang="pt-BR" sz="2800" dirty="0">
              <a:solidFill>
                <a:prstClr val="black"/>
              </a:solidFill>
            </a:endParaRPr>
          </a:p>
          <a:p>
            <a:pPr lvl="0">
              <a:lnSpc>
                <a:spcPct val="90000"/>
              </a:lnSpc>
            </a:pPr>
            <a:endParaRPr lang="pt-BR" sz="2400" dirty="0">
              <a:solidFill>
                <a:prstClr val="black"/>
              </a:solidFill>
            </a:endParaRPr>
          </a:p>
          <a:p>
            <a:pPr lvl="0">
              <a:lnSpc>
                <a:spcPct val="90000"/>
              </a:lnSpc>
            </a:pPr>
            <a:r>
              <a:rPr lang="pt-BR" sz="2800" i="1" dirty="0" smtClean="0">
                <a:solidFill>
                  <a:prstClr val="black"/>
                </a:solidFill>
              </a:rPr>
              <a:t>Sentados: </a:t>
            </a:r>
            <a:r>
              <a:rPr lang="pt-BR" sz="2800" dirty="0" smtClean="0">
                <a:solidFill>
                  <a:prstClr val="black"/>
                </a:solidFill>
              </a:rPr>
              <a:t>Hortêncio e Inês</a:t>
            </a:r>
            <a:endParaRPr lang="pt-BR" sz="2800" dirty="0">
              <a:solidFill>
                <a:prstClr val="black"/>
              </a:solidFill>
            </a:endParaRPr>
          </a:p>
          <a:p>
            <a:pPr lvl="0">
              <a:lnSpc>
                <a:spcPct val="90000"/>
              </a:lnSpc>
            </a:pPr>
            <a:endParaRPr lang="pt-BR" sz="2400" i="1" dirty="0">
              <a:solidFill>
                <a:prstClr val="black"/>
              </a:solidFill>
            </a:endParaRPr>
          </a:p>
          <a:p>
            <a:pPr lvl="0" algn="ctr">
              <a:lnSpc>
                <a:spcPct val="90000"/>
              </a:lnSpc>
            </a:pPr>
            <a:r>
              <a:rPr lang="pt-BR" sz="2400" dirty="0" smtClean="0">
                <a:solidFill>
                  <a:prstClr val="black"/>
                </a:solidFill>
              </a:rPr>
              <a:t>Carlos Barbosa, 29.08.2001</a:t>
            </a:r>
            <a:endParaRPr lang="pt-BR" sz="2000" dirty="0">
              <a:solidFill>
                <a:schemeClr val="accent2"/>
              </a:solidFill>
            </a:endParaRPr>
          </a:p>
        </p:txBody>
      </p:sp>
    </p:spTree>
    <p:extLst>
      <p:ext uri="{BB962C8B-B14F-4D97-AF65-F5344CB8AC3E}">
        <p14:creationId xmlns:p14="http://schemas.microsoft.com/office/powerpoint/2010/main" val="75913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160" y="1793293"/>
            <a:ext cx="6250738" cy="4750943"/>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259515" y="112295"/>
            <a:ext cx="6933783" cy="1698927"/>
          </a:xfrm>
          <a:prstGeom prst="rect">
            <a:avLst/>
          </a:prstGeom>
          <a:noFill/>
        </p:spPr>
        <p:txBody>
          <a:bodyPr wrap="square" rtlCol="0">
            <a:spAutoFit/>
          </a:bodyPr>
          <a:lstStyle/>
          <a:p>
            <a:pPr lvl="0" algn="ctr">
              <a:lnSpc>
                <a:spcPct val="90000"/>
              </a:lnSpc>
            </a:pPr>
            <a:r>
              <a:rPr lang="pt-BR" sz="3200" b="1" dirty="0">
                <a:solidFill>
                  <a:prstClr val="black"/>
                </a:solidFill>
              </a:rPr>
              <a:t>Filhos de Hortêncio Dalcin e</a:t>
            </a:r>
          </a:p>
          <a:p>
            <a:pPr lvl="0" algn="ctr">
              <a:lnSpc>
                <a:spcPct val="90000"/>
              </a:lnSpc>
            </a:pPr>
            <a:r>
              <a:rPr lang="pt-BR" sz="3200" b="1" dirty="0">
                <a:solidFill>
                  <a:prstClr val="black"/>
                </a:solidFill>
              </a:rPr>
              <a:t>Inês Josefina Sauthier Dalcin</a:t>
            </a:r>
          </a:p>
          <a:p>
            <a:pPr lvl="0" algn="ctr">
              <a:lnSpc>
                <a:spcPct val="90000"/>
              </a:lnSpc>
            </a:pPr>
            <a:r>
              <a:rPr lang="pt-BR" sz="3200" b="1" dirty="0">
                <a:solidFill>
                  <a:prstClr val="black"/>
                </a:solidFill>
              </a:rPr>
              <a:t>em suas Bodas de Ouro </a:t>
            </a:r>
          </a:p>
          <a:p>
            <a:pPr>
              <a:lnSpc>
                <a:spcPct val="90000"/>
              </a:lnSpc>
            </a:pPr>
            <a:endParaRPr lang="pt-BR" sz="2000" dirty="0">
              <a:solidFill>
                <a:schemeClr val="accent2"/>
              </a:solidFill>
            </a:endParaRPr>
          </a:p>
        </p:txBody>
      </p:sp>
      <p:sp>
        <p:nvSpPr>
          <p:cNvPr id="4" name="CaixaDeTexto 3"/>
          <p:cNvSpPr txBox="1"/>
          <p:nvPr/>
        </p:nvSpPr>
        <p:spPr>
          <a:xfrm>
            <a:off x="7193298" y="961758"/>
            <a:ext cx="4998702" cy="5798510"/>
          </a:xfrm>
          <a:prstGeom prst="rect">
            <a:avLst/>
          </a:prstGeom>
          <a:noFill/>
        </p:spPr>
        <p:txBody>
          <a:bodyPr wrap="square" rtlCol="0">
            <a:spAutoFit/>
          </a:bodyPr>
          <a:lstStyle/>
          <a:p>
            <a:pPr lvl="0">
              <a:lnSpc>
                <a:spcPct val="90000"/>
              </a:lnSpc>
            </a:pPr>
            <a:r>
              <a:rPr lang="pt-BR" sz="2800" i="1" dirty="0">
                <a:solidFill>
                  <a:prstClr val="black"/>
                </a:solidFill>
              </a:rPr>
              <a:t>De pé</a:t>
            </a:r>
            <a:r>
              <a:rPr lang="pt-BR" sz="2800" i="1" dirty="0" smtClean="0">
                <a:solidFill>
                  <a:prstClr val="black"/>
                </a:solidFill>
              </a:rPr>
              <a:t>:</a:t>
            </a:r>
          </a:p>
          <a:p>
            <a:pPr lvl="0">
              <a:lnSpc>
                <a:spcPct val="90000"/>
              </a:lnSpc>
            </a:pPr>
            <a:endParaRPr lang="pt-BR" sz="1200" i="1" dirty="0">
              <a:solidFill>
                <a:prstClr val="black"/>
              </a:solidFill>
            </a:endParaRPr>
          </a:p>
          <a:p>
            <a:pPr lvl="0">
              <a:lnSpc>
                <a:spcPct val="90000"/>
              </a:lnSpc>
            </a:pPr>
            <a:r>
              <a:rPr lang="pt-BR" sz="2800" dirty="0">
                <a:solidFill>
                  <a:prstClr val="black"/>
                </a:solidFill>
              </a:rPr>
              <a:t>• </a:t>
            </a:r>
            <a:r>
              <a:rPr lang="pt-BR" sz="2800" dirty="0">
                <a:solidFill>
                  <a:prstClr val="black"/>
                </a:solidFill>
                <a:latin typeface="Bookman Old Style" panose="02050604050505020204" pitchFamily="18" charset="0"/>
              </a:rPr>
              <a:t>Hélio Luis Dalcin</a:t>
            </a:r>
          </a:p>
          <a:p>
            <a:pPr lvl="0">
              <a:lnSpc>
                <a:spcPct val="90000"/>
              </a:lnSpc>
            </a:pPr>
            <a:r>
              <a:rPr lang="pt-BR" sz="2800" dirty="0">
                <a:solidFill>
                  <a:prstClr val="black"/>
                </a:solidFill>
                <a:latin typeface="Bookman Old Style" panose="02050604050505020204" pitchFamily="18" charset="0"/>
              </a:rPr>
              <a:t>• Clair Madalela Dalcin </a:t>
            </a:r>
            <a:endParaRPr lang="pt-BR" sz="2800" dirty="0" smtClean="0">
              <a:solidFill>
                <a:prstClr val="black"/>
              </a:solidFill>
              <a:latin typeface="Bookman Old Style" panose="02050604050505020204" pitchFamily="18" charset="0"/>
            </a:endParaRPr>
          </a:p>
          <a:p>
            <a:pPr lvl="0" algn="ctr">
              <a:lnSpc>
                <a:spcPct val="90000"/>
              </a:lnSpc>
            </a:pPr>
            <a:r>
              <a:rPr lang="pt-BR" sz="2800" dirty="0" smtClean="0">
                <a:solidFill>
                  <a:prstClr val="black"/>
                </a:solidFill>
                <a:latin typeface="Bookman Old Style" panose="02050604050505020204" pitchFamily="18" charset="0"/>
              </a:rPr>
              <a:t>Dall Osbell</a:t>
            </a:r>
            <a:endParaRPr lang="pt-BR" sz="2800" dirty="0">
              <a:solidFill>
                <a:prstClr val="black"/>
              </a:solidFill>
              <a:latin typeface="Bookman Old Style" panose="02050604050505020204" pitchFamily="18" charset="0"/>
            </a:endParaRPr>
          </a:p>
          <a:p>
            <a:pPr lvl="0">
              <a:lnSpc>
                <a:spcPct val="90000"/>
              </a:lnSpc>
            </a:pPr>
            <a:r>
              <a:rPr lang="pt-BR" sz="2800" dirty="0">
                <a:solidFill>
                  <a:prstClr val="black"/>
                </a:solidFill>
                <a:latin typeface="Bookman Old Style" panose="02050604050505020204" pitchFamily="18" charset="0"/>
              </a:rPr>
              <a:t>• Pe. Moisés Antônio </a:t>
            </a:r>
            <a:r>
              <a:rPr lang="pt-BR" sz="2800" dirty="0" smtClean="0">
                <a:solidFill>
                  <a:prstClr val="black"/>
                </a:solidFill>
                <a:latin typeface="Bookman Old Style" panose="02050604050505020204" pitchFamily="18" charset="0"/>
              </a:rPr>
              <a:t>Dalcin</a:t>
            </a:r>
          </a:p>
          <a:p>
            <a:pPr lvl="0">
              <a:lnSpc>
                <a:spcPct val="90000"/>
              </a:lnSpc>
            </a:pPr>
            <a:r>
              <a:rPr lang="pt-BR" sz="2800" dirty="0">
                <a:solidFill>
                  <a:prstClr val="black"/>
                </a:solidFill>
                <a:latin typeface="Bookman Old Style" panose="02050604050505020204" pitchFamily="18" charset="0"/>
              </a:rPr>
              <a:t>• </a:t>
            </a:r>
            <a:r>
              <a:rPr lang="pt-BR" sz="2800" dirty="0" smtClean="0">
                <a:solidFill>
                  <a:prstClr val="black"/>
                </a:solidFill>
                <a:latin typeface="Bookman Old Style" panose="02050604050505020204" pitchFamily="18" charset="0"/>
              </a:rPr>
              <a:t>Jadir Tobias Dalcin</a:t>
            </a:r>
          </a:p>
          <a:p>
            <a:pPr>
              <a:lnSpc>
                <a:spcPct val="90000"/>
              </a:lnSpc>
            </a:pPr>
            <a:r>
              <a:rPr lang="pt-BR" sz="2800" dirty="0" smtClean="0">
                <a:solidFill>
                  <a:prstClr val="black"/>
                </a:solidFill>
                <a:latin typeface="Bookman Old Style" panose="02050604050505020204" pitchFamily="18" charset="0"/>
              </a:rPr>
              <a:t>• </a:t>
            </a:r>
            <a:r>
              <a:rPr lang="pt-BR" sz="2800" dirty="0">
                <a:solidFill>
                  <a:prstClr val="black"/>
                </a:solidFill>
                <a:latin typeface="Bookman Old Style" panose="02050604050505020204" pitchFamily="18" charset="0"/>
              </a:rPr>
              <a:t>João Batista </a:t>
            </a:r>
            <a:r>
              <a:rPr lang="pt-BR" sz="2800" dirty="0" smtClean="0">
                <a:solidFill>
                  <a:prstClr val="black"/>
                </a:solidFill>
                <a:latin typeface="Bookman Old Style" panose="02050604050505020204" pitchFamily="18" charset="0"/>
              </a:rPr>
              <a:t>Dalcin</a:t>
            </a:r>
          </a:p>
          <a:p>
            <a:pPr lvl="0">
              <a:lnSpc>
                <a:spcPct val="90000"/>
              </a:lnSpc>
            </a:pPr>
            <a:r>
              <a:rPr lang="pt-BR" sz="2800" dirty="0">
                <a:solidFill>
                  <a:prstClr val="black"/>
                </a:solidFill>
                <a:latin typeface="Bookman Old Style" panose="02050604050505020204" pitchFamily="18" charset="0"/>
              </a:rPr>
              <a:t>• </a:t>
            </a:r>
            <a:r>
              <a:rPr lang="pt-BR" sz="2800" dirty="0" smtClean="0">
                <a:solidFill>
                  <a:prstClr val="black"/>
                </a:solidFill>
                <a:latin typeface="Bookman Old Style" panose="02050604050505020204" pitchFamily="18" charset="0"/>
              </a:rPr>
              <a:t>Ari lemente Dalcin</a:t>
            </a:r>
          </a:p>
          <a:p>
            <a:pPr lvl="0">
              <a:lnSpc>
                <a:spcPct val="90000"/>
              </a:lnSpc>
            </a:pPr>
            <a:r>
              <a:rPr lang="pt-BR" sz="2800" dirty="0" smtClean="0">
                <a:solidFill>
                  <a:prstClr val="black"/>
                </a:solidFill>
                <a:latin typeface="Bookman Old Style" panose="02050604050505020204" pitchFamily="18" charset="0"/>
              </a:rPr>
              <a:t>• </a:t>
            </a:r>
            <a:r>
              <a:rPr lang="pt-BR" sz="2800" dirty="0">
                <a:solidFill>
                  <a:prstClr val="black"/>
                </a:solidFill>
                <a:latin typeface="Bookman Old Style" panose="02050604050505020204" pitchFamily="18" charset="0"/>
              </a:rPr>
              <a:t>Carmen Maria Dalcin </a:t>
            </a:r>
            <a:endParaRPr lang="pt-BR" sz="2800" dirty="0" smtClean="0">
              <a:solidFill>
                <a:prstClr val="black"/>
              </a:solidFill>
              <a:latin typeface="Bookman Old Style" panose="02050604050505020204" pitchFamily="18" charset="0"/>
            </a:endParaRPr>
          </a:p>
          <a:p>
            <a:pPr lvl="0" algn="ctr">
              <a:lnSpc>
                <a:spcPct val="90000"/>
              </a:lnSpc>
            </a:pPr>
            <a:r>
              <a:rPr lang="pt-BR" sz="2800" dirty="0" smtClean="0">
                <a:solidFill>
                  <a:prstClr val="black"/>
                </a:solidFill>
                <a:latin typeface="Bookman Old Style" panose="02050604050505020204" pitchFamily="18" charset="0"/>
              </a:rPr>
              <a:t>Salvagni</a:t>
            </a:r>
            <a:endParaRPr lang="pt-BR" sz="2800" dirty="0">
              <a:solidFill>
                <a:prstClr val="black"/>
              </a:solidFill>
              <a:latin typeface="Bookman Old Style" panose="02050604050505020204" pitchFamily="18" charset="0"/>
            </a:endParaRPr>
          </a:p>
          <a:p>
            <a:pPr lvl="0">
              <a:lnSpc>
                <a:spcPct val="90000"/>
              </a:lnSpc>
            </a:pPr>
            <a:r>
              <a:rPr lang="pt-BR" sz="2800" dirty="0">
                <a:solidFill>
                  <a:prstClr val="black"/>
                </a:solidFill>
                <a:latin typeface="Bookman Old Style" panose="02050604050505020204" pitchFamily="18" charset="0"/>
              </a:rPr>
              <a:t>• Valmor Tadeu Dalcin</a:t>
            </a:r>
          </a:p>
          <a:p>
            <a:pPr lvl="0">
              <a:lnSpc>
                <a:spcPct val="90000"/>
              </a:lnSpc>
            </a:pPr>
            <a:r>
              <a:rPr lang="pt-BR" sz="2800" dirty="0">
                <a:solidFill>
                  <a:prstClr val="black"/>
                </a:solidFill>
                <a:latin typeface="Bookman Old Style" panose="02050604050505020204" pitchFamily="18" charset="0"/>
              </a:rPr>
              <a:t>• </a:t>
            </a:r>
            <a:r>
              <a:rPr lang="pt-BR" sz="2800" dirty="0" smtClean="0">
                <a:solidFill>
                  <a:prstClr val="black"/>
                </a:solidFill>
                <a:latin typeface="Bookman Old Style" panose="02050604050505020204" pitchFamily="18" charset="0"/>
              </a:rPr>
              <a:t>Newton José </a:t>
            </a:r>
            <a:r>
              <a:rPr lang="pt-BR" sz="2800" dirty="0">
                <a:solidFill>
                  <a:prstClr val="black"/>
                </a:solidFill>
                <a:latin typeface="Bookman Old Style" panose="02050604050505020204" pitchFamily="18" charset="0"/>
              </a:rPr>
              <a:t>Dalcin</a:t>
            </a:r>
          </a:p>
          <a:p>
            <a:pPr lvl="0">
              <a:lnSpc>
                <a:spcPct val="90000"/>
              </a:lnSpc>
            </a:pPr>
            <a:endParaRPr lang="pt-BR" sz="1200" dirty="0">
              <a:solidFill>
                <a:prstClr val="black"/>
              </a:solidFill>
              <a:latin typeface="Bookman Old Style" panose="02050604050505020204" pitchFamily="18" charset="0"/>
            </a:endParaRPr>
          </a:p>
          <a:p>
            <a:pPr lvl="0">
              <a:lnSpc>
                <a:spcPct val="90000"/>
              </a:lnSpc>
            </a:pPr>
            <a:r>
              <a:rPr lang="pt-BR" sz="2800" i="1" dirty="0">
                <a:solidFill>
                  <a:prstClr val="black"/>
                </a:solidFill>
                <a:latin typeface="Bookman Old Style" panose="02050604050505020204" pitchFamily="18" charset="0"/>
              </a:rPr>
              <a:t>Sentados: </a:t>
            </a:r>
            <a:r>
              <a:rPr lang="pt-BR" sz="2800" dirty="0">
                <a:solidFill>
                  <a:prstClr val="black"/>
                </a:solidFill>
                <a:latin typeface="Bookman Old Style" panose="02050604050505020204" pitchFamily="18" charset="0"/>
              </a:rPr>
              <a:t>Hortêncio e </a:t>
            </a:r>
            <a:r>
              <a:rPr lang="pt-BR" sz="2800" dirty="0" smtClean="0">
                <a:solidFill>
                  <a:prstClr val="black"/>
                </a:solidFill>
                <a:latin typeface="Bookman Old Style" panose="02050604050505020204" pitchFamily="18" charset="0"/>
              </a:rPr>
              <a:t>Inês</a:t>
            </a:r>
          </a:p>
          <a:p>
            <a:pPr lvl="0" algn="ctr">
              <a:lnSpc>
                <a:spcPct val="90000"/>
              </a:lnSpc>
            </a:pPr>
            <a:r>
              <a:rPr lang="pt-BR" sz="2400" dirty="0" smtClean="0">
                <a:solidFill>
                  <a:prstClr val="black"/>
                </a:solidFill>
                <a:latin typeface="Bookman Old Style" panose="02050604050505020204" pitchFamily="18" charset="0"/>
              </a:rPr>
              <a:t>                          Foto 2001</a:t>
            </a:r>
            <a:endParaRPr lang="pt-BR" sz="2000" dirty="0">
              <a:solidFill>
                <a:schemeClr val="accent2"/>
              </a:solidFill>
            </a:endParaRPr>
          </a:p>
        </p:txBody>
      </p:sp>
    </p:spTree>
    <p:extLst>
      <p:ext uri="{BB962C8B-B14F-4D97-AF65-F5344CB8AC3E}">
        <p14:creationId xmlns:p14="http://schemas.microsoft.com/office/powerpoint/2010/main" val="173991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470" y="1810871"/>
            <a:ext cx="7605401" cy="4753746"/>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175967" y="150199"/>
            <a:ext cx="8037591" cy="1421928"/>
          </a:xfrm>
          <a:prstGeom prst="rect">
            <a:avLst/>
          </a:prstGeom>
          <a:noFill/>
        </p:spPr>
        <p:txBody>
          <a:bodyPr wrap="square" rtlCol="0">
            <a:spAutoFit/>
          </a:bodyPr>
          <a:lstStyle/>
          <a:p>
            <a:pPr lvl="0" algn="ctr">
              <a:lnSpc>
                <a:spcPct val="90000"/>
              </a:lnSpc>
            </a:pPr>
            <a:r>
              <a:rPr lang="pt-BR" sz="3200" b="1" dirty="0" smtClean="0">
                <a:solidFill>
                  <a:prstClr val="black"/>
                </a:solidFill>
              </a:rPr>
              <a:t>Irmãos e Cunhados(as) de Hortêncio </a:t>
            </a:r>
          </a:p>
          <a:p>
            <a:pPr lvl="0" algn="ctr">
              <a:lnSpc>
                <a:spcPct val="90000"/>
              </a:lnSpc>
            </a:pPr>
            <a:r>
              <a:rPr lang="pt-BR" sz="3200" b="1" dirty="0" smtClean="0">
                <a:solidFill>
                  <a:prstClr val="black"/>
                </a:solidFill>
              </a:rPr>
              <a:t>e Inês </a:t>
            </a:r>
            <a:r>
              <a:rPr lang="pt-BR" sz="3200" b="1" dirty="0">
                <a:solidFill>
                  <a:prstClr val="black"/>
                </a:solidFill>
              </a:rPr>
              <a:t>Josefina </a:t>
            </a:r>
            <a:r>
              <a:rPr lang="pt-BR" sz="3200" b="1" dirty="0" smtClean="0">
                <a:solidFill>
                  <a:prstClr val="black"/>
                </a:solidFill>
              </a:rPr>
              <a:t>Sauthier </a:t>
            </a:r>
            <a:r>
              <a:rPr lang="pt-BR" sz="3200" b="1" dirty="0">
                <a:solidFill>
                  <a:prstClr val="black"/>
                </a:solidFill>
              </a:rPr>
              <a:t>Dalcin</a:t>
            </a:r>
          </a:p>
          <a:p>
            <a:pPr lvl="0" algn="ctr">
              <a:lnSpc>
                <a:spcPct val="90000"/>
              </a:lnSpc>
            </a:pPr>
            <a:r>
              <a:rPr lang="pt-BR" sz="3200" b="1" dirty="0">
                <a:solidFill>
                  <a:prstClr val="black"/>
                </a:solidFill>
              </a:rPr>
              <a:t>em suas Bodas de </a:t>
            </a:r>
            <a:r>
              <a:rPr lang="pt-BR" sz="3200" b="1" dirty="0" smtClean="0">
                <a:solidFill>
                  <a:prstClr val="black"/>
                </a:solidFill>
              </a:rPr>
              <a:t>Ouro</a:t>
            </a:r>
            <a:endParaRPr lang="pt-BR" sz="2000" dirty="0">
              <a:solidFill>
                <a:schemeClr val="accent2"/>
              </a:solidFill>
            </a:endParaRPr>
          </a:p>
        </p:txBody>
      </p:sp>
      <p:sp>
        <p:nvSpPr>
          <p:cNvPr id="4" name="CaixaDeTexto 3"/>
          <p:cNvSpPr txBox="1"/>
          <p:nvPr/>
        </p:nvSpPr>
        <p:spPr>
          <a:xfrm>
            <a:off x="8213558" y="861163"/>
            <a:ext cx="3834063" cy="6075509"/>
          </a:xfrm>
          <a:prstGeom prst="rect">
            <a:avLst/>
          </a:prstGeom>
          <a:noFill/>
        </p:spPr>
        <p:txBody>
          <a:bodyPr wrap="square" rtlCol="0">
            <a:spAutoFit/>
          </a:bodyPr>
          <a:lstStyle/>
          <a:p>
            <a:pPr>
              <a:lnSpc>
                <a:spcPct val="90000"/>
              </a:lnSpc>
            </a:pPr>
            <a:r>
              <a:rPr lang="pt-BR" sz="2700" dirty="0">
                <a:solidFill>
                  <a:prstClr val="black"/>
                </a:solidFill>
              </a:rPr>
              <a:t>• </a:t>
            </a:r>
            <a:r>
              <a:rPr lang="pt-BR" sz="2700" dirty="0" smtClean="0"/>
              <a:t>Genoveva Rosa </a:t>
            </a:r>
          </a:p>
          <a:p>
            <a:pPr>
              <a:lnSpc>
                <a:spcPct val="90000"/>
              </a:lnSpc>
            </a:pPr>
            <a:r>
              <a:rPr lang="pt-BR" sz="2700" dirty="0" smtClean="0">
                <a:solidFill>
                  <a:prstClr val="black"/>
                </a:solidFill>
              </a:rPr>
              <a:t>• Iria Idalina Dupont</a:t>
            </a:r>
          </a:p>
          <a:p>
            <a:pPr>
              <a:lnSpc>
                <a:spcPct val="90000"/>
              </a:lnSpc>
            </a:pPr>
            <a:r>
              <a:rPr lang="pt-BR" sz="2700" dirty="0" smtClean="0">
                <a:solidFill>
                  <a:prstClr val="black"/>
                </a:solidFill>
              </a:rPr>
              <a:t>• </a:t>
            </a:r>
            <a:r>
              <a:rPr lang="pt-BR" sz="2700" dirty="0"/>
              <a:t>Rogério Bruno</a:t>
            </a:r>
          </a:p>
          <a:p>
            <a:pPr>
              <a:lnSpc>
                <a:spcPct val="90000"/>
              </a:lnSpc>
            </a:pPr>
            <a:r>
              <a:rPr lang="pt-BR" sz="2700" dirty="0" smtClean="0">
                <a:solidFill>
                  <a:prstClr val="black"/>
                </a:solidFill>
              </a:rPr>
              <a:t>• Melino L. Dalcin</a:t>
            </a:r>
          </a:p>
          <a:p>
            <a:pPr>
              <a:lnSpc>
                <a:spcPct val="90000"/>
              </a:lnSpc>
            </a:pPr>
            <a:r>
              <a:rPr lang="pt-BR" sz="2700" dirty="0">
                <a:solidFill>
                  <a:prstClr val="black"/>
                </a:solidFill>
              </a:rPr>
              <a:t>• </a:t>
            </a:r>
            <a:r>
              <a:rPr lang="pt-BR" sz="2700" dirty="0"/>
              <a:t>Ir. Cacilda Mercedes</a:t>
            </a:r>
          </a:p>
          <a:p>
            <a:pPr>
              <a:lnSpc>
                <a:spcPct val="90000"/>
              </a:lnSpc>
            </a:pPr>
            <a:r>
              <a:rPr lang="pt-BR" sz="2700" dirty="0">
                <a:solidFill>
                  <a:prstClr val="black"/>
                </a:solidFill>
              </a:rPr>
              <a:t>• </a:t>
            </a:r>
            <a:r>
              <a:rPr lang="pt-BR" sz="2700" dirty="0"/>
              <a:t>Célia Libânia</a:t>
            </a:r>
          </a:p>
          <a:p>
            <a:pPr>
              <a:lnSpc>
                <a:spcPct val="90000"/>
              </a:lnSpc>
            </a:pPr>
            <a:r>
              <a:rPr lang="pt-BR" sz="2700" dirty="0" smtClean="0">
                <a:solidFill>
                  <a:prstClr val="black"/>
                </a:solidFill>
              </a:rPr>
              <a:t>• Agatha Maria Thums</a:t>
            </a:r>
          </a:p>
          <a:p>
            <a:pPr>
              <a:lnSpc>
                <a:spcPct val="90000"/>
              </a:lnSpc>
            </a:pPr>
            <a:r>
              <a:rPr lang="pt-BR" sz="2700" dirty="0" smtClean="0">
                <a:solidFill>
                  <a:prstClr val="black"/>
                </a:solidFill>
              </a:rPr>
              <a:t>• Oreste Feltrin</a:t>
            </a:r>
          </a:p>
          <a:p>
            <a:pPr>
              <a:lnSpc>
                <a:spcPct val="90000"/>
              </a:lnSpc>
            </a:pPr>
            <a:r>
              <a:rPr lang="pt-BR" sz="2700" dirty="0">
                <a:solidFill>
                  <a:prstClr val="black"/>
                </a:solidFill>
              </a:rPr>
              <a:t>• </a:t>
            </a:r>
            <a:r>
              <a:rPr lang="pt-BR" sz="2700" b="1" dirty="0" smtClean="0">
                <a:solidFill>
                  <a:prstClr val="black"/>
                </a:solidFill>
              </a:rPr>
              <a:t>I</a:t>
            </a:r>
            <a:r>
              <a:rPr lang="pt-BR" sz="2700" b="1" dirty="0" smtClean="0"/>
              <a:t>nês </a:t>
            </a:r>
            <a:r>
              <a:rPr lang="pt-BR" sz="2700" b="1" dirty="0"/>
              <a:t>Josefina</a:t>
            </a:r>
          </a:p>
          <a:p>
            <a:pPr>
              <a:lnSpc>
                <a:spcPct val="90000"/>
              </a:lnSpc>
            </a:pPr>
            <a:r>
              <a:rPr lang="pt-BR" sz="2700" dirty="0" smtClean="0">
                <a:solidFill>
                  <a:prstClr val="black"/>
                </a:solidFill>
              </a:rPr>
              <a:t>• Celomar Schneider</a:t>
            </a:r>
          </a:p>
          <a:p>
            <a:pPr>
              <a:lnSpc>
                <a:spcPct val="90000"/>
              </a:lnSpc>
            </a:pPr>
            <a:r>
              <a:rPr lang="pt-BR" sz="2700" dirty="0" smtClean="0">
                <a:solidFill>
                  <a:prstClr val="black"/>
                </a:solidFill>
              </a:rPr>
              <a:t>• </a:t>
            </a:r>
            <a:r>
              <a:rPr lang="pt-BR" sz="2700" b="1" dirty="0" smtClean="0">
                <a:solidFill>
                  <a:prstClr val="black"/>
                </a:solidFill>
              </a:rPr>
              <a:t>Hortêncio Dalcin</a:t>
            </a:r>
            <a:endParaRPr lang="pt-BR" sz="2700" b="1" dirty="0"/>
          </a:p>
          <a:p>
            <a:pPr>
              <a:lnSpc>
                <a:spcPct val="90000"/>
              </a:lnSpc>
            </a:pPr>
            <a:r>
              <a:rPr lang="pt-BR" sz="2700" dirty="0" smtClean="0">
                <a:solidFill>
                  <a:prstClr val="black"/>
                </a:solidFill>
              </a:rPr>
              <a:t>• </a:t>
            </a:r>
            <a:r>
              <a:rPr lang="pt-BR" sz="2700" dirty="0"/>
              <a:t>Isabel Gertrudes</a:t>
            </a:r>
          </a:p>
          <a:p>
            <a:pPr>
              <a:lnSpc>
                <a:spcPct val="90000"/>
              </a:lnSpc>
            </a:pPr>
            <a:r>
              <a:rPr lang="pt-BR" sz="2700" dirty="0" smtClean="0">
                <a:solidFill>
                  <a:prstClr val="black"/>
                </a:solidFill>
              </a:rPr>
              <a:t>• Clotilde Terezinha</a:t>
            </a:r>
            <a:endParaRPr lang="pt-BR" sz="2700" dirty="0"/>
          </a:p>
          <a:p>
            <a:pPr>
              <a:lnSpc>
                <a:spcPct val="90000"/>
              </a:lnSpc>
            </a:pPr>
            <a:r>
              <a:rPr lang="pt-BR" sz="2700" dirty="0" smtClean="0">
                <a:solidFill>
                  <a:prstClr val="black"/>
                </a:solidFill>
              </a:rPr>
              <a:t>• </a:t>
            </a:r>
            <a:r>
              <a:rPr lang="pt-BR" sz="2700" dirty="0"/>
              <a:t>Pe. Ademar </a:t>
            </a:r>
            <a:r>
              <a:rPr lang="pt-BR" sz="2700" dirty="0" smtClean="0"/>
              <a:t>Agostinho</a:t>
            </a:r>
          </a:p>
          <a:p>
            <a:pPr>
              <a:lnSpc>
                <a:spcPct val="90000"/>
              </a:lnSpc>
            </a:pPr>
            <a:endParaRPr lang="pt-BR" sz="2000" dirty="0" smtClean="0"/>
          </a:p>
          <a:p>
            <a:pPr algn="ctr">
              <a:lnSpc>
                <a:spcPct val="90000"/>
              </a:lnSpc>
            </a:pPr>
            <a:r>
              <a:rPr lang="pt-BR" sz="2700" dirty="0" smtClean="0"/>
              <a:t>          Foto 29.01.2001</a:t>
            </a:r>
            <a:endParaRPr lang="pt-BR" sz="2700" dirty="0"/>
          </a:p>
        </p:txBody>
      </p:sp>
    </p:spTree>
    <p:extLst>
      <p:ext uri="{BB962C8B-B14F-4D97-AF65-F5344CB8AC3E}">
        <p14:creationId xmlns:p14="http://schemas.microsoft.com/office/powerpoint/2010/main" val="1851556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955" y="1395787"/>
            <a:ext cx="7312802" cy="5198061"/>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287382" y="116829"/>
            <a:ext cx="7188239" cy="1089529"/>
          </a:xfrm>
          <a:prstGeom prst="rect">
            <a:avLst/>
          </a:prstGeom>
          <a:noFill/>
        </p:spPr>
        <p:txBody>
          <a:bodyPr wrap="square" rtlCol="0">
            <a:spAutoFit/>
          </a:bodyPr>
          <a:lstStyle/>
          <a:p>
            <a:pPr lvl="0" algn="ctr">
              <a:lnSpc>
                <a:spcPct val="90000"/>
              </a:lnSpc>
            </a:pPr>
            <a:r>
              <a:rPr lang="pt-BR" sz="3600" b="1" dirty="0" smtClean="0">
                <a:solidFill>
                  <a:prstClr val="black"/>
                </a:solidFill>
              </a:rPr>
              <a:t>Inês </a:t>
            </a:r>
            <a:r>
              <a:rPr lang="pt-BR" sz="3600" b="1" dirty="0">
                <a:solidFill>
                  <a:prstClr val="black"/>
                </a:solidFill>
              </a:rPr>
              <a:t>Josefina Sauthier Dalcin</a:t>
            </a:r>
          </a:p>
          <a:p>
            <a:pPr lvl="0" algn="ctr">
              <a:lnSpc>
                <a:spcPct val="90000"/>
              </a:lnSpc>
            </a:pPr>
            <a:r>
              <a:rPr lang="pt-BR" sz="3600" b="1" dirty="0">
                <a:solidFill>
                  <a:prstClr val="black"/>
                </a:solidFill>
              </a:rPr>
              <a:t>em suas Bodas de Ouro </a:t>
            </a:r>
            <a:endParaRPr lang="pt-BR" sz="2000" dirty="0">
              <a:solidFill>
                <a:schemeClr val="accent2"/>
              </a:solidFill>
            </a:endParaRPr>
          </a:p>
        </p:txBody>
      </p:sp>
      <p:sp>
        <p:nvSpPr>
          <p:cNvPr id="5" name="CaixaDeTexto 4"/>
          <p:cNvSpPr txBox="1"/>
          <p:nvPr/>
        </p:nvSpPr>
        <p:spPr>
          <a:xfrm>
            <a:off x="7908758" y="880982"/>
            <a:ext cx="4251158" cy="5660011"/>
          </a:xfrm>
          <a:prstGeom prst="rect">
            <a:avLst/>
          </a:prstGeom>
          <a:noFill/>
        </p:spPr>
        <p:txBody>
          <a:bodyPr wrap="square" rtlCol="0">
            <a:spAutoFit/>
          </a:bodyPr>
          <a:lstStyle/>
          <a:p>
            <a:pPr>
              <a:lnSpc>
                <a:spcPct val="90000"/>
              </a:lnSpc>
            </a:pPr>
            <a:r>
              <a:rPr lang="pt-BR" sz="3000" i="1" dirty="0" smtClean="0"/>
              <a:t>Irmãos:</a:t>
            </a:r>
          </a:p>
          <a:p>
            <a:pPr>
              <a:lnSpc>
                <a:spcPct val="90000"/>
              </a:lnSpc>
            </a:pPr>
            <a:endParaRPr lang="pt-BR" sz="2000" i="1" dirty="0" smtClean="0"/>
          </a:p>
          <a:p>
            <a:pPr>
              <a:lnSpc>
                <a:spcPct val="90000"/>
              </a:lnSpc>
            </a:pPr>
            <a:r>
              <a:rPr lang="pt-BR" sz="3200" dirty="0" smtClean="0">
                <a:solidFill>
                  <a:prstClr val="black"/>
                </a:solidFill>
              </a:rPr>
              <a:t>• </a:t>
            </a:r>
            <a:r>
              <a:rPr lang="pt-BR" sz="3000" dirty="0" smtClean="0"/>
              <a:t>Pe. Ademar Agostinho</a:t>
            </a:r>
          </a:p>
          <a:p>
            <a:pPr>
              <a:lnSpc>
                <a:spcPct val="90000"/>
              </a:lnSpc>
            </a:pPr>
            <a:r>
              <a:rPr lang="pt-BR" sz="3200" dirty="0" smtClean="0">
                <a:solidFill>
                  <a:prstClr val="black"/>
                </a:solidFill>
              </a:rPr>
              <a:t>• </a:t>
            </a:r>
            <a:r>
              <a:rPr lang="pt-BR" sz="3200" dirty="0" smtClean="0"/>
              <a:t>Célia Libânia</a:t>
            </a:r>
          </a:p>
          <a:p>
            <a:pPr>
              <a:lnSpc>
                <a:spcPct val="90000"/>
              </a:lnSpc>
            </a:pPr>
            <a:r>
              <a:rPr lang="pt-BR" sz="3200" dirty="0" smtClean="0">
                <a:solidFill>
                  <a:prstClr val="black"/>
                </a:solidFill>
              </a:rPr>
              <a:t>• </a:t>
            </a:r>
            <a:r>
              <a:rPr lang="pt-BR" sz="3200" dirty="0" smtClean="0"/>
              <a:t>Ir. Cacilda Mercedes</a:t>
            </a:r>
          </a:p>
          <a:p>
            <a:pPr>
              <a:lnSpc>
                <a:spcPct val="90000"/>
              </a:lnSpc>
            </a:pPr>
            <a:r>
              <a:rPr lang="pt-BR" sz="3200" dirty="0" smtClean="0">
                <a:solidFill>
                  <a:prstClr val="black"/>
                </a:solidFill>
              </a:rPr>
              <a:t>• </a:t>
            </a:r>
            <a:r>
              <a:rPr lang="pt-BR" sz="3200" dirty="0" smtClean="0"/>
              <a:t>Isabel Gertrudes</a:t>
            </a:r>
          </a:p>
          <a:p>
            <a:pPr>
              <a:lnSpc>
                <a:spcPct val="90000"/>
              </a:lnSpc>
            </a:pPr>
            <a:r>
              <a:rPr lang="pt-BR" sz="3200" dirty="0" smtClean="0">
                <a:solidFill>
                  <a:prstClr val="black"/>
                </a:solidFill>
              </a:rPr>
              <a:t>•  I</a:t>
            </a:r>
            <a:r>
              <a:rPr lang="pt-BR" sz="3200" dirty="0" smtClean="0"/>
              <a:t>nês Josefina</a:t>
            </a:r>
          </a:p>
          <a:p>
            <a:pPr>
              <a:lnSpc>
                <a:spcPct val="90000"/>
              </a:lnSpc>
            </a:pPr>
            <a:r>
              <a:rPr lang="pt-BR" sz="3200" dirty="0" smtClean="0">
                <a:solidFill>
                  <a:prstClr val="black"/>
                </a:solidFill>
              </a:rPr>
              <a:t>• </a:t>
            </a:r>
            <a:r>
              <a:rPr lang="pt-BR" sz="3200" dirty="0" smtClean="0"/>
              <a:t>Genoveva Rosa</a:t>
            </a:r>
          </a:p>
          <a:p>
            <a:pPr>
              <a:lnSpc>
                <a:spcPct val="90000"/>
              </a:lnSpc>
            </a:pPr>
            <a:r>
              <a:rPr lang="pt-BR" sz="3200" dirty="0" smtClean="0">
                <a:solidFill>
                  <a:prstClr val="black"/>
                </a:solidFill>
              </a:rPr>
              <a:t>• </a:t>
            </a:r>
            <a:r>
              <a:rPr lang="pt-BR" sz="3200" smtClean="0">
                <a:solidFill>
                  <a:prstClr val="black"/>
                </a:solidFill>
              </a:rPr>
              <a:t>Clotilde Terezinha</a:t>
            </a:r>
            <a:endParaRPr lang="pt-BR" sz="3200" dirty="0"/>
          </a:p>
          <a:p>
            <a:pPr>
              <a:lnSpc>
                <a:spcPct val="90000"/>
              </a:lnSpc>
            </a:pPr>
            <a:r>
              <a:rPr lang="pt-BR" sz="3200" dirty="0" smtClean="0">
                <a:solidFill>
                  <a:prstClr val="black"/>
                </a:solidFill>
              </a:rPr>
              <a:t>• </a:t>
            </a:r>
            <a:r>
              <a:rPr lang="pt-BR" sz="3200" dirty="0" smtClean="0"/>
              <a:t>Rogério Bruno</a:t>
            </a:r>
          </a:p>
          <a:p>
            <a:pPr>
              <a:lnSpc>
                <a:spcPct val="90000"/>
              </a:lnSpc>
            </a:pPr>
            <a:endParaRPr lang="pt-BR" sz="3200" dirty="0"/>
          </a:p>
          <a:p>
            <a:pPr>
              <a:lnSpc>
                <a:spcPct val="90000"/>
              </a:lnSpc>
            </a:pPr>
            <a:endParaRPr lang="pt-BR" sz="3200" dirty="0" smtClean="0"/>
          </a:p>
          <a:p>
            <a:pPr algn="ctr">
              <a:lnSpc>
                <a:spcPct val="90000"/>
              </a:lnSpc>
            </a:pPr>
            <a:r>
              <a:rPr lang="pt-BR" sz="3200" dirty="0" smtClean="0"/>
              <a:t>         29.08.2001</a:t>
            </a:r>
            <a:endParaRPr lang="pt-BR" sz="3200" dirty="0"/>
          </a:p>
        </p:txBody>
      </p:sp>
    </p:spTree>
    <p:extLst>
      <p:ext uri="{BB962C8B-B14F-4D97-AF65-F5344CB8AC3E}">
        <p14:creationId xmlns:p14="http://schemas.microsoft.com/office/powerpoint/2010/main" val="26719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8518357" y="0"/>
            <a:ext cx="3545303" cy="7197355"/>
          </a:xfrm>
          <a:prstGeom prst="rect">
            <a:avLst/>
          </a:prstGeom>
          <a:noFill/>
        </p:spPr>
        <p:txBody>
          <a:bodyPr wrap="square" rtlCol="0">
            <a:spAutoFit/>
          </a:bodyPr>
          <a:lstStyle/>
          <a:p>
            <a:pPr lvl="0">
              <a:lnSpc>
                <a:spcPct val="90000"/>
              </a:lnSpc>
            </a:pPr>
            <a:r>
              <a:rPr lang="pt-BR" sz="1900" i="1" dirty="0">
                <a:solidFill>
                  <a:prstClr val="black"/>
                </a:solidFill>
                <a:latin typeface="Bookman Old Style" panose="02050604050505020204" pitchFamily="18" charset="0"/>
              </a:rPr>
              <a:t>Atrás:</a:t>
            </a: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a:t>
            </a: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i="1" dirty="0">
                <a:solidFill>
                  <a:prstClr val="black"/>
                </a:solidFill>
                <a:latin typeface="Bookman Old Style" panose="02050604050505020204" pitchFamily="18" charset="0"/>
              </a:rPr>
              <a:t>Meio:</a:t>
            </a: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a:t>
            </a:r>
          </a:p>
          <a:p>
            <a:pPr lvl="0">
              <a:lnSpc>
                <a:spcPct val="90000"/>
              </a:lnSpc>
            </a:pPr>
            <a:r>
              <a:rPr lang="pt-BR" sz="1900" dirty="0" smtClean="0">
                <a:solidFill>
                  <a:prstClr val="black"/>
                </a:solidFill>
                <a:latin typeface="Bookman Old Style" panose="02050604050505020204" pitchFamily="18" charset="0"/>
              </a:rPr>
              <a:t>• Lucide Verônica</a:t>
            </a:r>
          </a:p>
          <a:p>
            <a:pPr>
              <a:lnSpc>
                <a:spcPct val="90000"/>
              </a:lnSpc>
            </a:pPr>
            <a:r>
              <a:rPr lang="pt-BR" sz="1900" dirty="0">
                <a:solidFill>
                  <a:prstClr val="black"/>
                </a:solidFill>
                <a:latin typeface="Bookman Old Style" panose="02050604050505020204" pitchFamily="18" charset="0"/>
              </a:rPr>
              <a:t>•</a:t>
            </a:r>
          </a:p>
          <a:p>
            <a:pPr lvl="0">
              <a:lnSpc>
                <a:spcPct val="90000"/>
              </a:lnSpc>
            </a:pPr>
            <a:r>
              <a:rPr lang="pt-BR" sz="1900" dirty="0" smtClean="0">
                <a:solidFill>
                  <a:prstClr val="black"/>
                </a:solidFill>
                <a:latin typeface="Bookman Old Style" panose="02050604050505020204" pitchFamily="18" charset="0"/>
              </a:rPr>
              <a:t>• Ir. Cacilda Mercedes</a:t>
            </a:r>
          </a:p>
          <a:p>
            <a:pPr lvl="0">
              <a:lnSpc>
                <a:spcPct val="90000"/>
              </a:lnSpc>
            </a:pPr>
            <a:r>
              <a:rPr lang="pt-BR" sz="1900" dirty="0" smtClean="0">
                <a:solidFill>
                  <a:prstClr val="black"/>
                </a:solidFill>
                <a:latin typeface="Bookman Old Style" panose="02050604050505020204" pitchFamily="18" charset="0"/>
              </a:rPr>
              <a:t>• Genoveva Rosa </a:t>
            </a:r>
          </a:p>
          <a:p>
            <a:pPr lvl="0">
              <a:lnSpc>
                <a:spcPct val="90000"/>
              </a:lnSpc>
            </a:pPr>
            <a:r>
              <a:rPr lang="pt-BR" sz="1900" dirty="0" smtClean="0">
                <a:solidFill>
                  <a:prstClr val="black"/>
                </a:solidFill>
                <a:latin typeface="Bookman Old Style" panose="02050604050505020204" pitchFamily="18" charset="0"/>
              </a:rPr>
              <a:t>•</a:t>
            </a:r>
          </a:p>
          <a:p>
            <a:pPr lvl="0">
              <a:lnSpc>
                <a:spcPct val="90000"/>
              </a:lnSpc>
            </a:pPr>
            <a:r>
              <a:rPr lang="pt-BR" sz="1900" dirty="0" smtClean="0">
                <a:solidFill>
                  <a:prstClr val="black"/>
                </a:solidFill>
                <a:latin typeface="Bookman Old Style" panose="02050604050505020204" pitchFamily="18" charset="0"/>
              </a:rPr>
              <a:t>•</a:t>
            </a:r>
          </a:p>
          <a:p>
            <a:pPr lvl="0">
              <a:lnSpc>
                <a:spcPct val="90000"/>
              </a:lnSpc>
            </a:pPr>
            <a:r>
              <a:rPr lang="pt-BR" sz="1900" dirty="0" smtClean="0">
                <a:solidFill>
                  <a:prstClr val="black"/>
                </a:solidFill>
                <a:latin typeface="Bookman Old Style" panose="02050604050505020204" pitchFamily="18" charset="0"/>
              </a:rPr>
              <a:t>•</a:t>
            </a:r>
          </a:p>
          <a:p>
            <a:pPr lvl="0">
              <a:lnSpc>
                <a:spcPct val="90000"/>
              </a:lnSpc>
            </a:pPr>
            <a:r>
              <a:rPr lang="pt-BR" sz="1900" dirty="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a:t>
            </a:r>
            <a:endParaRPr lang="pt-BR" sz="1900" i="1" dirty="0">
              <a:solidFill>
                <a:prstClr val="black"/>
              </a:solidFill>
              <a:latin typeface="Bookman Old Style" panose="02050604050505020204" pitchFamily="18" charset="0"/>
            </a:endParaRPr>
          </a:p>
          <a:p>
            <a:pPr lvl="0">
              <a:lnSpc>
                <a:spcPct val="90000"/>
              </a:lnSpc>
            </a:pPr>
            <a:r>
              <a:rPr lang="pt-BR" sz="1900" i="1" dirty="0">
                <a:solidFill>
                  <a:prstClr val="black"/>
                </a:solidFill>
                <a:latin typeface="Bookman Old Style" panose="02050604050505020204" pitchFamily="18" charset="0"/>
              </a:rPr>
              <a:t>Frente</a:t>
            </a:r>
            <a:r>
              <a:rPr lang="pt-BR" sz="1900" i="1" dirty="0" smtClean="0">
                <a:solidFill>
                  <a:prstClr val="black"/>
                </a:solidFill>
                <a:latin typeface="Bookman Old Style" panose="02050604050505020204" pitchFamily="18" charset="0"/>
              </a:rPr>
              <a:t>:</a:t>
            </a:r>
          </a:p>
          <a:p>
            <a:pPr lvl="0">
              <a:lnSpc>
                <a:spcPct val="90000"/>
              </a:lnSpc>
            </a:pPr>
            <a:r>
              <a:rPr lang="pt-BR" sz="1900" dirty="0" smtClean="0">
                <a:solidFill>
                  <a:prstClr val="black"/>
                </a:solidFill>
                <a:latin typeface="Bookman Old Style" panose="02050604050505020204" pitchFamily="18" charset="0"/>
              </a:rPr>
              <a:t>• Melino Lourenço</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 Célia Libânia</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 Priscila </a:t>
            </a:r>
            <a:r>
              <a:rPr lang="pt-BR" sz="1900" dirty="0" err="1" smtClean="0">
                <a:solidFill>
                  <a:prstClr val="black"/>
                </a:solidFill>
                <a:latin typeface="Bookman Old Style" panose="02050604050505020204" pitchFamily="18" charset="0"/>
              </a:rPr>
              <a:t>Audibert</a:t>
            </a:r>
            <a:r>
              <a:rPr lang="pt-BR" sz="1900" dirty="0" smtClean="0">
                <a:solidFill>
                  <a:prstClr val="black"/>
                </a:solidFill>
                <a:latin typeface="Bookman Old Style" panose="02050604050505020204" pitchFamily="18" charset="0"/>
              </a:rPr>
              <a:t> </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 Berenice Maria </a:t>
            </a:r>
            <a:endParaRPr lang="pt-BR" sz="1900" i="1" dirty="0">
              <a:solidFill>
                <a:prstClr val="black"/>
              </a:solidFill>
              <a:latin typeface="Bookman Old Style" panose="02050604050505020204" pitchFamily="18" charset="0"/>
            </a:endParaRPr>
          </a:p>
          <a:p>
            <a:pPr lvl="0">
              <a:lnSpc>
                <a:spcPct val="90000"/>
              </a:lnSpc>
            </a:pPr>
            <a:r>
              <a:rPr lang="pt-BR" sz="1900" dirty="0" smtClean="0">
                <a:solidFill>
                  <a:prstClr val="black"/>
                </a:solidFill>
                <a:latin typeface="Bookman Old Style" panose="02050604050505020204" pitchFamily="18" charset="0"/>
              </a:rPr>
              <a:t>• Dener </a:t>
            </a:r>
            <a:r>
              <a:rPr lang="pt-BR" sz="1900" dirty="0" err="1" smtClean="0">
                <a:solidFill>
                  <a:prstClr val="black"/>
                </a:solidFill>
                <a:latin typeface="Bookman Old Style" panose="02050604050505020204" pitchFamily="18" charset="0"/>
              </a:rPr>
              <a:t>Audibert</a:t>
            </a:r>
            <a:r>
              <a:rPr lang="pt-BR" sz="1900" dirty="0" smtClean="0">
                <a:solidFill>
                  <a:prstClr val="black"/>
                </a:solidFill>
                <a:latin typeface="Bookman Old Style" panose="02050604050505020204" pitchFamily="18" charset="0"/>
              </a:rPr>
              <a:t> </a:t>
            </a:r>
            <a:endParaRPr lang="pt-BR" sz="1900" dirty="0">
              <a:solidFill>
                <a:prstClr val="black"/>
              </a:solidFill>
            </a:endParaRPr>
          </a:p>
          <a:p>
            <a:pPr lvl="0">
              <a:lnSpc>
                <a:spcPct val="90000"/>
              </a:lnSpc>
            </a:pPr>
            <a:r>
              <a:rPr lang="pt-BR" sz="1900" dirty="0" smtClean="0">
                <a:solidFill>
                  <a:prstClr val="black"/>
                </a:solidFill>
              </a:rPr>
              <a:t>•</a:t>
            </a:r>
            <a:endParaRPr lang="pt-BR" sz="1900" dirty="0">
              <a:solidFill>
                <a:schemeClr val="accent2"/>
              </a:solidFill>
            </a:endParaRP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257" y="1416424"/>
            <a:ext cx="7902411" cy="5126129"/>
          </a:xfrm>
          <a:prstGeom prst="rect">
            <a:avLst/>
          </a:prstGeom>
          <a:ln w="228600" cap="sq" cmpd="thickThin">
            <a:solidFill>
              <a:schemeClr val="accent2"/>
            </a:solidFill>
            <a:prstDash val="solid"/>
            <a:miter lim="800000"/>
          </a:ln>
          <a:effectLst>
            <a:innerShdw blurRad="76200">
              <a:srgbClr val="000000"/>
            </a:innerShdw>
          </a:effectLst>
        </p:spPr>
      </p:pic>
      <p:sp>
        <p:nvSpPr>
          <p:cNvPr id="2" name="CaixaDeTexto 1"/>
          <p:cNvSpPr txBox="1"/>
          <p:nvPr/>
        </p:nvSpPr>
        <p:spPr>
          <a:xfrm>
            <a:off x="183754" y="128337"/>
            <a:ext cx="7755394" cy="1089529"/>
          </a:xfrm>
          <a:prstGeom prst="rect">
            <a:avLst/>
          </a:prstGeom>
          <a:noFill/>
        </p:spPr>
        <p:txBody>
          <a:bodyPr wrap="square" rtlCol="0">
            <a:spAutoFit/>
          </a:bodyPr>
          <a:lstStyle/>
          <a:p>
            <a:pPr lvl="0" algn="ctr">
              <a:lnSpc>
                <a:spcPct val="90000"/>
              </a:lnSpc>
            </a:pPr>
            <a:r>
              <a:rPr lang="pt-BR" sz="3600" b="1" dirty="0" smtClean="0">
                <a:solidFill>
                  <a:prstClr val="black"/>
                </a:solidFill>
                <a:latin typeface="Bookman Old Style" panose="02050604050505020204" pitchFamily="18" charset="0"/>
              </a:rPr>
              <a:t>Hortêncio Dalcin e Inês Josefina Sauthier e familiares</a:t>
            </a:r>
            <a:endParaRPr lang="pt-BR" sz="2000" dirty="0">
              <a:solidFill>
                <a:schemeClr val="accent2"/>
              </a:solidFill>
            </a:endParaRPr>
          </a:p>
        </p:txBody>
      </p:sp>
    </p:spTree>
    <p:extLst>
      <p:ext uri="{BB962C8B-B14F-4D97-AF65-F5344CB8AC3E}">
        <p14:creationId xmlns:p14="http://schemas.microsoft.com/office/powerpoint/2010/main" val="2436282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876" y="1290917"/>
            <a:ext cx="7458490" cy="5276945"/>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0" y="96253"/>
            <a:ext cx="7960659" cy="978729"/>
          </a:xfrm>
          <a:prstGeom prst="rect">
            <a:avLst/>
          </a:prstGeom>
          <a:noFill/>
        </p:spPr>
        <p:txBody>
          <a:bodyPr wrap="square" rtlCol="0">
            <a:spAutoFit/>
          </a:bodyPr>
          <a:lstStyle/>
          <a:p>
            <a:pPr lvl="0" algn="ctr">
              <a:lnSpc>
                <a:spcPct val="90000"/>
              </a:lnSpc>
            </a:pPr>
            <a:r>
              <a:rPr lang="pt-BR" sz="3200" b="1" dirty="0">
                <a:solidFill>
                  <a:prstClr val="black"/>
                </a:solidFill>
              </a:rPr>
              <a:t>Bodas de Ouro </a:t>
            </a:r>
            <a:r>
              <a:rPr lang="pt-BR" sz="3200" b="1" dirty="0" smtClean="0">
                <a:solidFill>
                  <a:prstClr val="black"/>
                </a:solidFill>
              </a:rPr>
              <a:t>de João Pradella e Luzia Margarida Gedoz </a:t>
            </a:r>
            <a:r>
              <a:rPr lang="pt-BR" sz="3200" b="1" dirty="0" err="1" smtClean="0">
                <a:solidFill>
                  <a:prstClr val="black"/>
                </a:solidFill>
              </a:rPr>
              <a:t>Pradella</a:t>
            </a:r>
            <a:endParaRPr lang="pt-BR" sz="2000" dirty="0">
              <a:solidFill>
                <a:schemeClr val="accent2"/>
              </a:solidFill>
            </a:endParaRPr>
          </a:p>
        </p:txBody>
      </p:sp>
      <p:sp>
        <p:nvSpPr>
          <p:cNvPr id="4" name="CaixaDeTexto 3"/>
          <p:cNvSpPr txBox="1"/>
          <p:nvPr/>
        </p:nvSpPr>
        <p:spPr>
          <a:xfrm>
            <a:off x="8104093" y="173093"/>
            <a:ext cx="3895401" cy="6684907"/>
          </a:xfrm>
          <a:prstGeom prst="rect">
            <a:avLst/>
          </a:prstGeom>
          <a:noFill/>
        </p:spPr>
        <p:txBody>
          <a:bodyPr wrap="square" rtlCol="0">
            <a:spAutoFit/>
          </a:bodyPr>
          <a:lstStyle/>
          <a:p>
            <a:pPr>
              <a:lnSpc>
                <a:spcPct val="90000"/>
              </a:lnSpc>
            </a:pPr>
            <a:r>
              <a:rPr lang="pt-BR" sz="2800" b="1" dirty="0" smtClean="0"/>
              <a:t>Filhos</a:t>
            </a:r>
          </a:p>
          <a:p>
            <a:pPr>
              <a:lnSpc>
                <a:spcPct val="90000"/>
              </a:lnSpc>
            </a:pPr>
            <a:endParaRPr lang="pt-BR" sz="500" b="1" dirty="0" smtClean="0"/>
          </a:p>
          <a:p>
            <a:pPr>
              <a:lnSpc>
                <a:spcPct val="90000"/>
              </a:lnSpc>
            </a:pPr>
            <a:r>
              <a:rPr lang="pt-BR" sz="2400" i="1" dirty="0" smtClean="0"/>
              <a:t>       De pé:</a:t>
            </a:r>
            <a:endParaRPr lang="pt-BR" sz="2400" b="1" i="1" dirty="0" smtClean="0"/>
          </a:p>
          <a:p>
            <a:pPr>
              <a:lnSpc>
                <a:spcPct val="90000"/>
              </a:lnSpc>
            </a:pPr>
            <a:endParaRPr lang="pt-BR" sz="500" dirty="0" smtClean="0"/>
          </a:p>
          <a:p>
            <a:pPr>
              <a:lnSpc>
                <a:spcPct val="90000"/>
              </a:lnSpc>
            </a:pPr>
            <a:r>
              <a:rPr lang="pt-BR" sz="2600" dirty="0" smtClean="0">
                <a:solidFill>
                  <a:prstClr val="black"/>
                </a:solidFill>
              </a:rPr>
              <a:t>• Sirena Pradella</a:t>
            </a:r>
          </a:p>
          <a:p>
            <a:pPr>
              <a:lnSpc>
                <a:spcPct val="90000"/>
              </a:lnSpc>
            </a:pPr>
            <a:r>
              <a:rPr lang="pt-BR" sz="2600" dirty="0" smtClean="0">
                <a:solidFill>
                  <a:prstClr val="black"/>
                </a:solidFill>
              </a:rPr>
              <a:t>• Ortência Pradella</a:t>
            </a:r>
          </a:p>
          <a:p>
            <a:pPr>
              <a:lnSpc>
                <a:spcPct val="90000"/>
              </a:lnSpc>
            </a:pPr>
            <a:r>
              <a:rPr lang="pt-BR" sz="2600" dirty="0" smtClean="0">
                <a:solidFill>
                  <a:prstClr val="black"/>
                </a:solidFill>
              </a:rPr>
              <a:t>• Rosalina Pradella</a:t>
            </a:r>
          </a:p>
          <a:p>
            <a:pPr>
              <a:lnSpc>
                <a:spcPct val="90000"/>
              </a:lnSpc>
            </a:pPr>
            <a:r>
              <a:rPr lang="pt-BR" sz="2600" dirty="0" smtClean="0">
                <a:solidFill>
                  <a:prstClr val="black"/>
                </a:solidFill>
              </a:rPr>
              <a:t>• Inês Pradella</a:t>
            </a:r>
          </a:p>
          <a:p>
            <a:pPr>
              <a:lnSpc>
                <a:spcPct val="90000"/>
              </a:lnSpc>
            </a:pPr>
            <a:r>
              <a:rPr lang="pt-BR" sz="2600" dirty="0" smtClean="0">
                <a:solidFill>
                  <a:prstClr val="black"/>
                </a:solidFill>
              </a:rPr>
              <a:t>• Ermínia Pradella</a:t>
            </a:r>
          </a:p>
          <a:p>
            <a:pPr>
              <a:lnSpc>
                <a:spcPct val="90000"/>
              </a:lnSpc>
            </a:pPr>
            <a:r>
              <a:rPr lang="pt-BR" sz="2600" dirty="0" smtClean="0">
                <a:solidFill>
                  <a:prstClr val="black"/>
                </a:solidFill>
              </a:rPr>
              <a:t>• Irene Pradella</a:t>
            </a:r>
          </a:p>
          <a:p>
            <a:pPr>
              <a:lnSpc>
                <a:spcPct val="90000"/>
              </a:lnSpc>
            </a:pPr>
            <a:r>
              <a:rPr lang="pt-BR" sz="2600" dirty="0" smtClean="0">
                <a:solidFill>
                  <a:prstClr val="black"/>
                </a:solidFill>
              </a:rPr>
              <a:t>• Jacinta Pradella</a:t>
            </a:r>
          </a:p>
          <a:p>
            <a:pPr>
              <a:lnSpc>
                <a:spcPct val="90000"/>
              </a:lnSpc>
            </a:pPr>
            <a:r>
              <a:rPr lang="pt-BR" sz="2600" dirty="0" smtClean="0">
                <a:solidFill>
                  <a:prstClr val="black"/>
                </a:solidFill>
              </a:rPr>
              <a:t>• Diva Pradella</a:t>
            </a:r>
          </a:p>
          <a:p>
            <a:pPr>
              <a:lnSpc>
                <a:spcPct val="90000"/>
              </a:lnSpc>
            </a:pPr>
            <a:r>
              <a:rPr lang="pt-BR" sz="2400" i="1" dirty="0" smtClean="0">
                <a:solidFill>
                  <a:prstClr val="black"/>
                </a:solidFill>
              </a:rPr>
              <a:t>        Sentados:</a:t>
            </a:r>
          </a:p>
          <a:p>
            <a:pPr>
              <a:lnSpc>
                <a:spcPct val="90000"/>
              </a:lnSpc>
            </a:pPr>
            <a:r>
              <a:rPr lang="pt-BR" sz="2600" dirty="0" smtClean="0">
                <a:solidFill>
                  <a:prstClr val="black"/>
                </a:solidFill>
              </a:rPr>
              <a:t>• Ivo Pradella</a:t>
            </a:r>
            <a:endParaRPr lang="pt-BR" sz="2600" i="1" dirty="0">
              <a:solidFill>
                <a:prstClr val="black"/>
              </a:solidFill>
            </a:endParaRPr>
          </a:p>
          <a:p>
            <a:pPr>
              <a:lnSpc>
                <a:spcPct val="90000"/>
              </a:lnSpc>
            </a:pPr>
            <a:r>
              <a:rPr lang="pt-BR" sz="2600" dirty="0" smtClean="0">
                <a:solidFill>
                  <a:prstClr val="black"/>
                </a:solidFill>
              </a:rPr>
              <a:t>• Francisco Pradella</a:t>
            </a:r>
          </a:p>
          <a:p>
            <a:pPr>
              <a:lnSpc>
                <a:spcPct val="90000"/>
              </a:lnSpc>
            </a:pPr>
            <a:r>
              <a:rPr lang="pt-BR" sz="2600" dirty="0" smtClean="0">
                <a:solidFill>
                  <a:prstClr val="black"/>
                </a:solidFill>
              </a:rPr>
              <a:t>• Inácio Pradella</a:t>
            </a:r>
          </a:p>
          <a:p>
            <a:pPr>
              <a:lnSpc>
                <a:spcPct val="90000"/>
              </a:lnSpc>
            </a:pPr>
            <a:r>
              <a:rPr lang="pt-BR" sz="2600" dirty="0" smtClean="0">
                <a:solidFill>
                  <a:prstClr val="black"/>
                </a:solidFill>
              </a:rPr>
              <a:t>• João Pradella</a:t>
            </a:r>
          </a:p>
          <a:p>
            <a:pPr>
              <a:lnSpc>
                <a:spcPct val="90000"/>
              </a:lnSpc>
            </a:pPr>
            <a:r>
              <a:rPr lang="pt-BR" sz="2600" dirty="0" smtClean="0">
                <a:solidFill>
                  <a:prstClr val="black"/>
                </a:solidFill>
              </a:rPr>
              <a:t>• Luzia Margarida Gedoz</a:t>
            </a:r>
          </a:p>
          <a:p>
            <a:pPr>
              <a:lnSpc>
                <a:spcPct val="90000"/>
              </a:lnSpc>
            </a:pPr>
            <a:r>
              <a:rPr lang="pt-BR" sz="2600" dirty="0" smtClean="0">
                <a:solidFill>
                  <a:prstClr val="black"/>
                </a:solidFill>
              </a:rPr>
              <a:t>• Miguel Pradella</a:t>
            </a:r>
          </a:p>
          <a:p>
            <a:pPr>
              <a:lnSpc>
                <a:spcPct val="90000"/>
              </a:lnSpc>
            </a:pPr>
            <a:r>
              <a:rPr lang="pt-BR" sz="2600" dirty="0" smtClean="0">
                <a:solidFill>
                  <a:prstClr val="black"/>
                </a:solidFill>
              </a:rPr>
              <a:t>• Luiz </a:t>
            </a:r>
            <a:r>
              <a:rPr lang="pt-BR" sz="2600" dirty="0" err="1" smtClean="0">
                <a:solidFill>
                  <a:prstClr val="black"/>
                </a:solidFill>
              </a:rPr>
              <a:t>Pradella</a:t>
            </a:r>
            <a:r>
              <a:rPr lang="pt-BR" sz="2600" dirty="0" smtClean="0">
                <a:solidFill>
                  <a:prstClr val="black"/>
                </a:solidFill>
              </a:rPr>
              <a:t>        </a:t>
            </a:r>
            <a:r>
              <a:rPr lang="pt-BR" sz="2400" dirty="0" smtClean="0"/>
              <a:t> 1988</a:t>
            </a:r>
            <a:endParaRPr lang="pt-BR" sz="2600" dirty="0" smtClean="0">
              <a:solidFill>
                <a:prstClr val="black"/>
              </a:solidFill>
            </a:endParaRPr>
          </a:p>
        </p:txBody>
      </p:sp>
    </p:spTree>
    <p:extLst>
      <p:ext uri="{BB962C8B-B14F-4D97-AF65-F5344CB8AC3E}">
        <p14:creationId xmlns:p14="http://schemas.microsoft.com/office/powerpoint/2010/main" val="74258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446" y="1309791"/>
            <a:ext cx="7409201" cy="5276621"/>
          </a:xfrm>
          <a:prstGeom prst="rect">
            <a:avLst/>
          </a:prstGeom>
          <a:ln w="228600" cap="sq" cmpd="thickThin">
            <a:solidFill>
              <a:schemeClr val="accent2"/>
            </a:solidFill>
            <a:prstDash val="solid"/>
            <a:miter lim="800000"/>
          </a:ln>
          <a:effectLst>
            <a:innerShdw blurRad="76200">
              <a:srgbClr val="000000"/>
            </a:innerShdw>
          </a:effectLst>
        </p:spPr>
      </p:pic>
      <p:sp>
        <p:nvSpPr>
          <p:cNvPr id="3" name="CaixaDeTexto 2"/>
          <p:cNvSpPr txBox="1"/>
          <p:nvPr/>
        </p:nvSpPr>
        <p:spPr>
          <a:xfrm>
            <a:off x="300446" y="64550"/>
            <a:ext cx="8033657" cy="1034129"/>
          </a:xfrm>
          <a:prstGeom prst="rect">
            <a:avLst/>
          </a:prstGeom>
          <a:noFill/>
        </p:spPr>
        <p:txBody>
          <a:bodyPr wrap="square" rtlCol="0">
            <a:spAutoFit/>
          </a:bodyPr>
          <a:lstStyle/>
          <a:p>
            <a:pPr lvl="0" algn="ctr">
              <a:lnSpc>
                <a:spcPct val="90000"/>
              </a:lnSpc>
            </a:pPr>
            <a:r>
              <a:rPr lang="pt-BR" sz="3400" b="1" dirty="0">
                <a:solidFill>
                  <a:prstClr val="black"/>
                </a:solidFill>
              </a:rPr>
              <a:t>Bodas de Ouro de </a:t>
            </a:r>
            <a:r>
              <a:rPr lang="pt-BR" sz="3400" b="1" dirty="0" smtClean="0">
                <a:solidFill>
                  <a:prstClr val="black"/>
                </a:solidFill>
              </a:rPr>
              <a:t>João </a:t>
            </a:r>
            <a:r>
              <a:rPr lang="pt-BR" sz="3400" b="1" dirty="0">
                <a:solidFill>
                  <a:prstClr val="black"/>
                </a:solidFill>
              </a:rPr>
              <a:t>Pradella e Luzia </a:t>
            </a:r>
            <a:r>
              <a:rPr lang="pt-BR" sz="3400" b="1" dirty="0" smtClean="0">
                <a:solidFill>
                  <a:prstClr val="black"/>
                </a:solidFill>
              </a:rPr>
              <a:t>Margarida </a:t>
            </a:r>
            <a:r>
              <a:rPr lang="pt-BR" sz="3400" b="1" dirty="0">
                <a:solidFill>
                  <a:prstClr val="black"/>
                </a:solidFill>
              </a:rPr>
              <a:t>Gedoz </a:t>
            </a:r>
            <a:r>
              <a:rPr lang="pt-BR" sz="3400" b="1" dirty="0" smtClean="0">
                <a:solidFill>
                  <a:prstClr val="black"/>
                </a:solidFill>
              </a:rPr>
              <a:t>Pradella</a:t>
            </a:r>
            <a:endParaRPr lang="pt-BR" sz="3400" dirty="0">
              <a:solidFill>
                <a:schemeClr val="accent2"/>
              </a:solidFill>
            </a:endParaRPr>
          </a:p>
        </p:txBody>
      </p:sp>
      <p:sp>
        <p:nvSpPr>
          <p:cNvPr id="5" name="CaixaDeTexto 4"/>
          <p:cNvSpPr txBox="1"/>
          <p:nvPr/>
        </p:nvSpPr>
        <p:spPr>
          <a:xfrm>
            <a:off x="7988969" y="754521"/>
            <a:ext cx="4074694" cy="6033960"/>
          </a:xfrm>
          <a:prstGeom prst="rect">
            <a:avLst/>
          </a:prstGeom>
          <a:noFill/>
        </p:spPr>
        <p:txBody>
          <a:bodyPr wrap="square" rtlCol="0">
            <a:spAutoFit/>
          </a:bodyPr>
          <a:lstStyle/>
          <a:p>
            <a:pPr lvl="0">
              <a:lnSpc>
                <a:spcPct val="90000"/>
              </a:lnSpc>
            </a:pPr>
            <a:r>
              <a:rPr lang="pt-BR" sz="2800" i="1" dirty="0" smtClean="0">
                <a:solidFill>
                  <a:prstClr val="black"/>
                </a:solidFill>
              </a:rPr>
              <a:t>       Da esq. p/direita:</a:t>
            </a:r>
            <a:endParaRPr lang="pt-BR" sz="2800" b="1" i="1" dirty="0">
              <a:solidFill>
                <a:prstClr val="black"/>
              </a:solidFill>
            </a:endParaRPr>
          </a:p>
          <a:p>
            <a:pPr lvl="0">
              <a:lnSpc>
                <a:spcPct val="90000"/>
              </a:lnSpc>
            </a:pPr>
            <a:endParaRPr lang="pt-BR" sz="5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Pe. Ademar Agostinho</a:t>
            </a:r>
          </a:p>
          <a:p>
            <a:pPr lvl="0">
              <a:lnSpc>
                <a:spcPct val="90000"/>
              </a:lnSpc>
            </a:pPr>
            <a:r>
              <a:rPr lang="pt-BR" sz="2800" dirty="0">
                <a:solidFill>
                  <a:prstClr val="black"/>
                </a:solidFill>
              </a:rPr>
              <a:t> </a:t>
            </a:r>
            <a:r>
              <a:rPr lang="pt-BR" sz="2800" dirty="0" smtClean="0">
                <a:solidFill>
                  <a:prstClr val="black"/>
                </a:solidFill>
              </a:rPr>
              <a:t>              Sauthier</a:t>
            </a:r>
            <a:endParaRPr lang="pt-BR" sz="24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Clemente Raymundo</a:t>
            </a:r>
          </a:p>
          <a:p>
            <a:pPr lvl="0">
              <a:lnSpc>
                <a:spcPct val="90000"/>
              </a:lnSpc>
            </a:pPr>
            <a:r>
              <a:rPr lang="pt-BR" sz="2800" dirty="0" smtClean="0">
                <a:solidFill>
                  <a:prstClr val="black"/>
                </a:solidFill>
              </a:rPr>
              <a:t>               Sauthier</a:t>
            </a:r>
          </a:p>
          <a:p>
            <a:pPr lvl="0">
              <a:lnSpc>
                <a:spcPct val="90000"/>
              </a:lnSpc>
            </a:pPr>
            <a:endParaRPr lang="pt-BR" sz="10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João Pradella  e</a:t>
            </a:r>
            <a:endParaRPr lang="pt-BR" sz="2400" dirty="0">
              <a:solidFill>
                <a:prstClr val="black"/>
              </a:solidFill>
            </a:endParaRPr>
          </a:p>
          <a:p>
            <a:pPr lvl="0">
              <a:lnSpc>
                <a:spcPct val="90000"/>
              </a:lnSpc>
            </a:pPr>
            <a:r>
              <a:rPr lang="pt-BR" sz="2800" dirty="0">
                <a:solidFill>
                  <a:prstClr val="black"/>
                </a:solidFill>
              </a:rPr>
              <a:t>• </a:t>
            </a:r>
            <a:r>
              <a:rPr lang="pt-BR" sz="2800" dirty="0" smtClean="0">
                <a:solidFill>
                  <a:prstClr val="black"/>
                </a:solidFill>
              </a:rPr>
              <a:t>Luzia Margarida Gedoz</a:t>
            </a:r>
            <a:endParaRPr lang="pt-BR" sz="2800" dirty="0">
              <a:solidFill>
                <a:prstClr val="black"/>
              </a:solidFill>
            </a:endParaRPr>
          </a:p>
          <a:p>
            <a:pPr lvl="0">
              <a:lnSpc>
                <a:spcPct val="90000"/>
              </a:lnSpc>
            </a:pPr>
            <a:endParaRPr lang="pt-BR" sz="1000" dirty="0" smtClean="0">
              <a:solidFill>
                <a:prstClr val="black"/>
              </a:solidFill>
            </a:endParaRPr>
          </a:p>
          <a:p>
            <a:pPr lvl="0">
              <a:lnSpc>
                <a:spcPct val="90000"/>
              </a:lnSpc>
            </a:pPr>
            <a:r>
              <a:rPr lang="pt-BR" sz="2800" dirty="0" smtClean="0">
                <a:solidFill>
                  <a:prstClr val="black"/>
                </a:solidFill>
              </a:rPr>
              <a:t>• Pe. Arlindo Marcon,</a:t>
            </a:r>
          </a:p>
          <a:p>
            <a:pPr lvl="0" algn="ctr">
              <a:lnSpc>
                <a:spcPct val="90000"/>
              </a:lnSpc>
            </a:pPr>
            <a:r>
              <a:rPr lang="pt-BR" sz="2800" dirty="0">
                <a:solidFill>
                  <a:prstClr val="black"/>
                </a:solidFill>
              </a:rPr>
              <a:t> </a:t>
            </a:r>
            <a:r>
              <a:rPr lang="pt-BR" sz="2800" dirty="0" smtClean="0">
                <a:solidFill>
                  <a:prstClr val="black"/>
                </a:solidFill>
              </a:rPr>
              <a:t> Pároco da Igreja  Matriz Nossa Senhora Mãe de Deus</a:t>
            </a:r>
            <a:r>
              <a:rPr lang="pt-BR" sz="2000" dirty="0">
                <a:solidFill>
                  <a:prstClr val="black"/>
                </a:solidFill>
              </a:rPr>
              <a:t> </a:t>
            </a:r>
            <a:r>
              <a:rPr lang="pt-BR" sz="3200" dirty="0">
                <a:solidFill>
                  <a:prstClr val="black"/>
                </a:solidFill>
              </a:rPr>
              <a:t>de Carlos </a:t>
            </a:r>
            <a:r>
              <a:rPr lang="pt-BR" sz="3200" dirty="0" smtClean="0">
                <a:solidFill>
                  <a:prstClr val="black"/>
                </a:solidFill>
              </a:rPr>
              <a:t>Barbosa, RS</a:t>
            </a:r>
          </a:p>
          <a:p>
            <a:pPr lvl="0" algn="ctr">
              <a:lnSpc>
                <a:spcPct val="90000"/>
              </a:lnSpc>
            </a:pPr>
            <a:endParaRPr lang="pt-BR" sz="3200" dirty="0">
              <a:solidFill>
                <a:prstClr val="black"/>
              </a:solidFill>
            </a:endParaRPr>
          </a:p>
          <a:p>
            <a:pPr algn="ctr">
              <a:lnSpc>
                <a:spcPct val="90000"/>
              </a:lnSpc>
            </a:pPr>
            <a:r>
              <a:rPr lang="pt-BR" sz="2800" dirty="0" smtClean="0"/>
              <a:t>      Fevereiro </a:t>
            </a:r>
            <a:r>
              <a:rPr lang="pt-BR" sz="2800" dirty="0"/>
              <a:t>de </a:t>
            </a:r>
            <a:r>
              <a:rPr lang="pt-BR" sz="2800" dirty="0" smtClean="0"/>
              <a:t>1988</a:t>
            </a:r>
            <a:endParaRPr lang="pt-BR" sz="3200" dirty="0">
              <a:solidFill>
                <a:schemeClr val="accent2"/>
              </a:solidFill>
            </a:endParaRPr>
          </a:p>
        </p:txBody>
      </p:sp>
    </p:spTree>
    <p:extLst>
      <p:ext uri="{BB962C8B-B14F-4D97-AF65-F5344CB8AC3E}">
        <p14:creationId xmlns:p14="http://schemas.microsoft.com/office/powerpoint/2010/main" val="365721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_16x9_TP102895251">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000">
            <a:solidFill>
              <a:schemeClr val="accent2"/>
            </a:solidFill>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A2D1E98-7F01-4EF5-BCD3-D1A02B7375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Apresentação de pintura com motivo de mar (widescreen)</Template>
  <TotalTime>0</TotalTime>
  <Words>3556</Words>
  <Application>Microsoft Office PowerPoint</Application>
  <PresentationFormat>Widescreen</PresentationFormat>
  <Paragraphs>772</Paragraphs>
  <Slides>53</Slides>
  <Notes>4</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53</vt:i4>
      </vt:variant>
    </vt:vector>
  </HeadingPairs>
  <TitlesOfParts>
    <vt:vector size="60" baseType="lpstr">
      <vt:lpstr>Arial</vt:lpstr>
      <vt:lpstr>Bookman Old Style</vt:lpstr>
      <vt:lpstr>Calibri</vt:lpstr>
      <vt:lpstr>Georgia</vt:lpstr>
      <vt:lpstr>Times New Roman</vt:lpstr>
      <vt:lpstr>Wingdings</vt:lpstr>
      <vt:lpstr>Ocean_16x9_TP102895251</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2017-12-06T18:24:50Z</dcterms:created>
  <dcterms:modified xsi:type="dcterms:W3CDTF">2024-12-18T22:59:13Z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TC028952569991</vt:lpwstr>
  </property>
</Properties>
</file>