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43"/>
  </p:notesMasterIdLst>
  <p:handoutMasterIdLst>
    <p:handoutMasterId r:id="rId44"/>
  </p:handoutMasterIdLst>
  <p:sldIdLst>
    <p:sldId id="261" r:id="rId3"/>
    <p:sldId id="377" r:id="rId4"/>
    <p:sldId id="426" r:id="rId5"/>
    <p:sldId id="386" r:id="rId6"/>
    <p:sldId id="376" r:id="rId7"/>
    <p:sldId id="425" r:id="rId8"/>
    <p:sldId id="392" r:id="rId9"/>
    <p:sldId id="398" r:id="rId10"/>
    <p:sldId id="416" r:id="rId11"/>
    <p:sldId id="391" r:id="rId12"/>
    <p:sldId id="375" r:id="rId13"/>
    <p:sldId id="397" r:id="rId14"/>
    <p:sldId id="383" r:id="rId15"/>
    <p:sldId id="385" r:id="rId16"/>
    <p:sldId id="410" r:id="rId17"/>
    <p:sldId id="413" r:id="rId18"/>
    <p:sldId id="414" r:id="rId19"/>
    <p:sldId id="399" r:id="rId20"/>
    <p:sldId id="387" r:id="rId21"/>
    <p:sldId id="424" r:id="rId22"/>
    <p:sldId id="388" r:id="rId23"/>
    <p:sldId id="407" r:id="rId24"/>
    <p:sldId id="406" r:id="rId25"/>
    <p:sldId id="423" r:id="rId26"/>
    <p:sldId id="409" r:id="rId27"/>
    <p:sldId id="402" r:id="rId28"/>
    <p:sldId id="400" r:id="rId29"/>
    <p:sldId id="401" r:id="rId30"/>
    <p:sldId id="417" r:id="rId31"/>
    <p:sldId id="419" r:id="rId32"/>
    <p:sldId id="420" r:id="rId33"/>
    <p:sldId id="421" r:id="rId34"/>
    <p:sldId id="418" r:id="rId35"/>
    <p:sldId id="379" r:id="rId36"/>
    <p:sldId id="380" r:id="rId37"/>
    <p:sldId id="382" r:id="rId38"/>
    <p:sldId id="396" r:id="rId39"/>
    <p:sldId id="422" r:id="rId40"/>
    <p:sldId id="390" r:id="rId41"/>
    <p:sldId id="39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5" autoAdjust="0"/>
    <p:restoredTop sz="87813" autoAdjust="0"/>
  </p:normalViewPr>
  <p:slideViewPr>
    <p:cSldViewPr snapToGrid="0">
      <p:cViewPr varScale="1">
        <p:scale>
          <a:sx n="51" d="100"/>
          <a:sy n="51" d="100"/>
        </p:scale>
        <p:origin x="151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24/12/2024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24/12/2024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9357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4186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24/12/2024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24/12/2024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65760" y="339634"/>
            <a:ext cx="11377749" cy="322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5400" b="1" dirty="0" smtClean="0">
                <a:latin typeface="Bookman Old Style" panose="02050604050505020204" pitchFamily="18" charset="0"/>
              </a:rPr>
              <a:t>CLEMENTE  RAYMUNDO SAUTHIER</a:t>
            </a:r>
          </a:p>
          <a:p>
            <a:pPr algn="ctr">
              <a:lnSpc>
                <a:spcPct val="90000"/>
              </a:lnSpc>
            </a:pPr>
            <a:endParaRPr lang="pt-BR" sz="1000" b="1" dirty="0" smtClean="0"/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Homenagem aos 100 </a:t>
            </a:r>
            <a:r>
              <a:rPr lang="pt-BR" sz="4800" b="1" dirty="0" smtClean="0"/>
              <a:t>ANOS   </a:t>
            </a:r>
            <a:r>
              <a:rPr lang="pt-BR" sz="4800" b="1" dirty="0" smtClean="0">
                <a:latin typeface="Bookman Old Style" panose="02050604050505020204" pitchFamily="18" charset="0"/>
              </a:rPr>
              <a:t>1898 – 1998</a:t>
            </a:r>
            <a:endParaRPr lang="pt-BR" sz="48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65761" y="3828256"/>
            <a:ext cx="11377748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/>
              <a:t>Um sábio – com valores, sabedoria e um raro bom senso, muito além de sua época.</a:t>
            </a:r>
          </a:p>
          <a:p>
            <a:pPr algn="ctr">
              <a:lnSpc>
                <a:spcPct val="90000"/>
              </a:lnSpc>
            </a:pPr>
            <a:endParaRPr lang="pt-BR" sz="3200" b="1" dirty="0"/>
          </a:p>
          <a:p>
            <a:pPr algn="ctr">
              <a:lnSpc>
                <a:spcPct val="90000"/>
              </a:lnSpc>
            </a:pPr>
            <a:r>
              <a:rPr lang="pt-BR" sz="4000" b="1" dirty="0" smtClean="0"/>
              <a:t>Aos 95 anos sua missão estava cumprida, deixando um imenso legado.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85" y="179511"/>
            <a:ext cx="5457846" cy="652608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5791199" y="556029"/>
            <a:ext cx="6240379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Banner com o Brasão da Família Sauthier</a:t>
            </a:r>
            <a:r>
              <a:rPr lang="pt-BR" sz="4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endParaRPr lang="pt-BR" sz="44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memória aos</a:t>
            </a:r>
          </a:p>
          <a:p>
            <a:pPr algn="ctr">
              <a:lnSpc>
                <a:spcPct val="90000"/>
              </a:lnSpc>
            </a:pPr>
            <a:r>
              <a:rPr lang="pt-BR" sz="4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100 anos de Clemente Raymundo Sauthier 1898 - 1998</a:t>
            </a:r>
            <a:endParaRPr lang="pt-BR" sz="4400" dirty="0">
              <a:solidFill>
                <a:schemeClr val="accent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828547" y="6192253"/>
            <a:ext cx="436345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Designer </a:t>
            </a:r>
            <a:r>
              <a:rPr lang="pt-BR" sz="2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Velcy </a:t>
            </a: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Soutier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7" y="204786"/>
            <a:ext cx="11758614" cy="6500814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9548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55" y="2743200"/>
            <a:ext cx="5917803" cy="396095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21" y="156409"/>
            <a:ext cx="5775238" cy="396641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162155" y="332872"/>
            <a:ext cx="5773424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Recepção da comitiva Suíça no aeroporto Salgado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Filho 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em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04.1998</a:t>
            </a:r>
            <a:endParaRPr lang="pt-BR" sz="32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497053" y="4272677"/>
            <a:ext cx="54061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por ocasião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das comemorações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do centenário de Clememte Raymundo Sauthier</a:t>
            </a:r>
            <a:endParaRPr lang="pt-BR" sz="20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5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495" y="169082"/>
            <a:ext cx="6128966" cy="429062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87" y="2326105"/>
            <a:ext cx="6445959" cy="435575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338368" y="396380"/>
            <a:ext cx="5390147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Recepção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à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comitiva Suíça no aeroporto Salgado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Filho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571874" y="4876800"/>
            <a:ext cx="4106779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poses para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registro em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04.1998</a:t>
            </a:r>
            <a:endParaRPr lang="pt-BR" sz="32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3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6" y="161365"/>
            <a:ext cx="9576025" cy="651994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70C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 rot="20615790">
            <a:off x="9964096" y="1103777"/>
            <a:ext cx="3024764" cy="4635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Recepção</a:t>
            </a:r>
          </a:p>
          <a:p>
            <a:pPr algn="ctr"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à</a:t>
            </a:r>
          </a:p>
          <a:p>
            <a:pPr algn="ctr"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comitiva</a:t>
            </a:r>
          </a:p>
          <a:p>
            <a:pPr algn="ctr"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Suíça</a:t>
            </a:r>
          </a:p>
          <a:p>
            <a:pPr algn="ctr">
              <a:lnSpc>
                <a:spcPct val="90000"/>
              </a:lnSpc>
            </a:pPr>
            <a:endParaRPr lang="pt-BR" sz="3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Abril </a:t>
            </a:r>
          </a:p>
          <a:p>
            <a:pPr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de</a:t>
            </a:r>
          </a:p>
          <a:p>
            <a:pPr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1998</a:t>
            </a:r>
          </a:p>
          <a:p>
            <a:pPr>
              <a:lnSpc>
                <a:spcPct val="90000"/>
              </a:lnSpc>
            </a:pP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96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3" y="897467"/>
            <a:ext cx="8682115" cy="579947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23333" y="186267"/>
            <a:ext cx="1139613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Recepção aos Visitantes Suíços e Argentinos 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304421" y="1013245"/>
            <a:ext cx="2667447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 casa de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Rogério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Bruno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Sauthier</a:t>
            </a:r>
          </a:p>
          <a:p>
            <a:pPr lvl="0" algn="ctr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Maestra Doroti Artico Chemello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0041468" y="6327606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Abril de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1998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4" y="1062023"/>
            <a:ext cx="8783939" cy="567566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51514" y="0"/>
            <a:ext cx="11880065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Encontro de Valesanos nas comemorações do Centenário </a:t>
            </a:r>
            <a:r>
              <a:rPr lang="pt-BR" sz="33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</a:t>
            </a:r>
            <a:r>
              <a:rPr lang="pt-BR" sz="33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Raymundo </a:t>
            </a:r>
            <a:r>
              <a:rPr lang="pt-BR" sz="33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33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079832" y="1203158"/>
            <a:ext cx="2951746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600" i="1" dirty="0" smtClean="0">
                <a:latin typeface="Bookman Old Style" panose="02050604050505020204" pitchFamily="18" charset="0"/>
              </a:rPr>
              <a:t>A partir da esq</a:t>
            </a:r>
            <a:r>
              <a:rPr lang="pt-BR" sz="2600" dirty="0" smtClean="0">
                <a:latin typeface="Bookman Old Style" panose="02050604050505020204" pitchFamily="18" charset="0"/>
              </a:rPr>
              <a:t>.:</a:t>
            </a:r>
          </a:p>
          <a:p>
            <a:pPr>
              <a:lnSpc>
                <a:spcPct val="90000"/>
              </a:lnSpc>
            </a:pPr>
            <a:endParaRPr lang="pt-BR" sz="1200" dirty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Oswaldino</a:t>
            </a:r>
          </a:p>
          <a:p>
            <a:pPr algn="ctr"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 Roduit</a:t>
            </a:r>
          </a:p>
          <a:p>
            <a:pPr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Pe. Ademar</a:t>
            </a:r>
          </a:p>
          <a:p>
            <a:pPr algn="ctr"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      Agostinho </a:t>
            </a:r>
          </a:p>
          <a:p>
            <a:pPr algn="ctr"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            Sauthier</a:t>
            </a:r>
          </a:p>
          <a:p>
            <a:pPr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Antoninho</a:t>
            </a:r>
          </a:p>
          <a:p>
            <a:pPr>
              <a:lnSpc>
                <a:spcPct val="90000"/>
              </a:lnSpc>
            </a:pPr>
            <a:r>
              <a:rPr lang="pt-BR" sz="2600" dirty="0">
                <a:latin typeface="Bookman Old Style" panose="02050604050505020204" pitchFamily="18" charset="0"/>
              </a:rPr>
              <a:t> </a:t>
            </a:r>
            <a:r>
              <a:rPr lang="pt-BR" sz="2600" dirty="0" smtClean="0">
                <a:latin typeface="Bookman Old Style" panose="02050604050505020204" pitchFamily="18" charset="0"/>
              </a:rPr>
              <a:t>         Duarte</a:t>
            </a:r>
          </a:p>
          <a:p>
            <a:pPr>
              <a:lnSpc>
                <a:spcPct val="90000"/>
              </a:lnSpc>
            </a:pPr>
            <a:r>
              <a:rPr lang="pt-BR" sz="2600" dirty="0" smtClean="0">
                <a:latin typeface="Bookman Old Style" panose="02050604050505020204" pitchFamily="18" charset="0"/>
              </a:rPr>
              <a:t>Ângela da Silva</a:t>
            </a:r>
          </a:p>
          <a:p>
            <a:pPr algn="ctr">
              <a:lnSpc>
                <a:spcPct val="90000"/>
              </a:lnSpc>
            </a:pPr>
            <a:r>
              <a:rPr lang="pt-BR" sz="2600" dirty="0">
                <a:latin typeface="Bookman Old Style" panose="02050604050505020204" pitchFamily="18" charset="0"/>
              </a:rPr>
              <a:t> </a:t>
            </a:r>
            <a:r>
              <a:rPr lang="pt-BR" sz="2600" dirty="0" smtClean="0">
                <a:latin typeface="Bookman Old Style" panose="02050604050505020204" pitchFamily="18" charset="0"/>
              </a:rPr>
              <a:t>       Ribeiro</a:t>
            </a:r>
            <a:endParaRPr lang="pt-BR" sz="2600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914021" y="6288505"/>
            <a:ext cx="194109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Abril 1988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53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853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Pe. Ademar Agostinho Sauthier</a:t>
            </a:r>
            <a:endParaRPr lang="pt-BR" sz="4000" b="1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042400" y="1280628"/>
            <a:ext cx="28109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Recebendo</a:t>
            </a:r>
          </a:p>
          <a:p>
            <a:pPr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3600" dirty="0">
                <a:solidFill>
                  <a:prstClr val="black"/>
                </a:solidFill>
                <a:latin typeface="Bookman Old Style" panose="02050604050505020204" pitchFamily="18" charset="0"/>
              </a:rPr>
              <a:t>um Couro </a:t>
            </a:r>
            <a:endParaRPr lang="pt-BR" sz="36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Postal </a:t>
            </a:r>
          </a:p>
          <a:p>
            <a:pPr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como </a:t>
            </a:r>
          </a:p>
          <a:p>
            <a:pPr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Lembrança </a:t>
            </a:r>
          </a:p>
          <a:p>
            <a:pPr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 Família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Joris Roduit</a:t>
            </a:r>
            <a:endParaRPr lang="pt-BR" sz="3600" b="1" dirty="0">
              <a:solidFill>
                <a:schemeClr val="accent2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9" y="852218"/>
            <a:ext cx="8610600" cy="586740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21570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35" y="248358"/>
            <a:ext cx="9777343" cy="637944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 rot="16690966">
            <a:off x="-1792710" y="2500778"/>
            <a:ext cx="601325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Clemente Raymundo Sauthier 100 anos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Abril de 1998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03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71" y="2976648"/>
            <a:ext cx="5745481" cy="375566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87" y="141731"/>
            <a:ext cx="6007392" cy="398108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295574" y="141731"/>
            <a:ext cx="5438273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Recepção à comitiva Suíça no aeroporto Salgado Filho em ..........</a:t>
            </a:r>
          </a:p>
        </p:txBody>
      </p:sp>
    </p:spTree>
    <p:extLst>
      <p:ext uri="{BB962C8B-B14F-4D97-AF65-F5344CB8AC3E}">
        <p14:creationId xmlns:p14="http://schemas.microsoft.com/office/powerpoint/2010/main" val="5767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83" y="2980072"/>
            <a:ext cx="5811895" cy="376370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42" y="166196"/>
            <a:ext cx="5872293" cy="385732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85730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63" y="2764837"/>
            <a:ext cx="6068568" cy="396057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04" y="125503"/>
            <a:ext cx="5644462" cy="388218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6170515" y="433137"/>
            <a:ext cx="566286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Missa de Ação de Graças pelos 100 anos de nascimento de Clemente Raymundo Sauthier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" y="4186989"/>
            <a:ext cx="5678904" cy="302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Celebrante Dom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.................   Bispo da Diocese de Montenegro </a:t>
            </a:r>
            <a:r>
              <a:rPr lang="pt-BR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?</a:t>
            </a:r>
          </a:p>
          <a:p>
            <a:pPr lvl="0"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 capela São João Nepomuceno de Santa Luiza, CB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8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77" y="1716505"/>
            <a:ext cx="6965002" cy="498909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176462"/>
            <a:ext cx="4725683" cy="6529137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0" y="176462"/>
            <a:ext cx="731520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Melino Lourenço e Célia Libânia Sauthier Dalcin ofertando o Pão e o Vinho, frutos da terra produzidos com amor e representando o Corpo e o Sangue de Jesus</a:t>
            </a:r>
            <a:endParaRPr lang="pt-BR" sz="24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85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23" y="1219200"/>
            <a:ext cx="8126136" cy="552562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45823" y="160421"/>
            <a:ext cx="1174137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Genoveva Rosa Sauthier, ............................ e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Clotilde Terezinha Sauthier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566484" y="1379621"/>
            <a:ext cx="3320716" cy="552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Ofertando livros de nossa história em homenagem aos colonizadores desta terra </a:t>
            </a:r>
          </a:p>
          <a:p>
            <a:pPr lvl="0">
              <a:lnSpc>
                <a:spcPct val="90000"/>
              </a:lnSpc>
            </a:pPr>
            <a:endParaRPr lang="pt-BR" sz="24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Carlos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Barbosa</a:t>
            </a:r>
          </a:p>
          <a:p>
            <a:pPr lvl="0" algn="ctr">
              <a:lnSpc>
                <a:spcPct val="90000"/>
              </a:lnSpc>
            </a:pPr>
            <a:endParaRPr lang="pt-BR" sz="24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• Memórias de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   Minha Vida</a:t>
            </a:r>
          </a:p>
          <a:p>
            <a:pPr lvl="0" algn="ctr">
              <a:lnSpc>
                <a:spcPct val="90000"/>
              </a:lnSpc>
            </a:pPr>
            <a:endParaRPr lang="pt-BR" sz="2400" dirty="0" smtClean="0"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fr-FR" sz="2800" dirty="0" smtClean="0">
                <a:latin typeface="Bookman Old Style" panose="02050604050505020204" pitchFamily="18" charset="0"/>
              </a:rPr>
              <a:t>• Nos Cousins</a:t>
            </a:r>
          </a:p>
          <a:p>
            <a:pPr algn="ctr">
              <a:lnSpc>
                <a:spcPct val="90000"/>
              </a:lnSpc>
            </a:pPr>
            <a:r>
              <a:rPr lang="fr-FR" sz="2800" dirty="0">
                <a:latin typeface="Bookman Old Style" panose="02050604050505020204" pitchFamily="18" charset="0"/>
              </a:rPr>
              <a:t> </a:t>
            </a:r>
            <a:r>
              <a:rPr lang="fr-FR" sz="2800" dirty="0" smtClean="0">
                <a:latin typeface="Bookman Old Style" panose="02050604050505020204" pitchFamily="18" charset="0"/>
              </a:rPr>
              <a:t>    D’Amérique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3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55" y="898358"/>
            <a:ext cx="8732472" cy="581943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88655" y="160421"/>
            <a:ext cx="1168250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Rogério Bruno Sauthier</a:t>
            </a: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,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Hortêncio Dalcin e Oreste Feltrin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047747" y="1026695"/>
            <a:ext cx="3015916" cy="552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Oferecendo a </a:t>
            </a:r>
            <a:r>
              <a:rPr lang="pt-BR" sz="2800" b="1" dirty="0" smtClean="0">
                <a:latin typeface="Bookman Old Style" panose="02050604050505020204" pitchFamily="18" charset="0"/>
              </a:rPr>
              <a:t>Bambana</a:t>
            </a:r>
            <a:r>
              <a:rPr lang="pt-BR" sz="2800" dirty="0" smtClean="0">
                <a:latin typeface="Bookman Old Style" panose="02050604050505020204" pitchFamily="18" charset="0"/>
              </a:rPr>
              <a:t>, a serra que produziram as táboas de pinheiro (Araucárias) para as primeiras casas, representando o trabalho árduo dos imigrantes suíços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30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5" b="3481"/>
          <a:stretch/>
        </p:blipFill>
        <p:spPr>
          <a:xfrm>
            <a:off x="176462" y="137853"/>
            <a:ext cx="11839075" cy="659983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7586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17" y="2534408"/>
            <a:ext cx="5762884" cy="418462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950550"/>
            <a:ext cx="5877903" cy="422484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3543" y="679814"/>
            <a:ext cx="61386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José Almeida Lins, do Paraná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Tiago Guerra , pres. Câmara Municipal 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Roland Gay-Crosier, pres. da VDM, CH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Adonis V. Fauth, </a:t>
            </a: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p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residente da AVB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Maria Del Carmen Jullier, SJNorte AR</a:t>
            </a:r>
            <a:endParaRPr lang="pt-BR" sz="2400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60231" y="5282968"/>
            <a:ext cx="6053305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dirty="0" smtClean="0">
                <a:latin typeface="Bookman Old Style" panose="02050604050505020204" pitchFamily="18" charset="0"/>
              </a:rPr>
              <a:t>Beatriz </a:t>
            </a:r>
            <a:r>
              <a:rPr lang="pt-BR" sz="2400" dirty="0">
                <a:latin typeface="Bookman Old Style" panose="02050604050505020204" pitchFamily="18" charset="0"/>
              </a:rPr>
              <a:t>G Zurbriggen, pres. de EVA, AR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Manyr Jappor, do RJ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Armindo Müller, pastor Nova Friburgo</a:t>
            </a:r>
          </a:p>
          <a:p>
            <a:pPr>
              <a:lnSpc>
                <a:spcPct val="90000"/>
              </a:lnSpc>
            </a:pPr>
            <a:endParaRPr lang="pt-BR" sz="1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Sta. Luiza, CB, abril de 1988  </a:t>
            </a:r>
            <a:endParaRPr lang="pt-BR" sz="24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53787"/>
            <a:ext cx="12120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Autoridades </a:t>
            </a: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componentes da </a:t>
            </a:r>
            <a:r>
              <a:rPr lang="pt-BR" sz="3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mesa nas festividades da </a:t>
            </a:r>
            <a:r>
              <a:rPr lang="pt-BR" sz="30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ASVB</a:t>
            </a:r>
            <a:endParaRPr lang="pt-BR" sz="3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0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18"/>
          <a:stretch/>
        </p:blipFill>
        <p:spPr>
          <a:xfrm>
            <a:off x="234467" y="935873"/>
            <a:ext cx="5216764" cy="577422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42"/>
          <a:stretch/>
        </p:blipFill>
        <p:spPr>
          <a:xfrm>
            <a:off x="6629400" y="209389"/>
            <a:ext cx="5353375" cy="562408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234467" y="0"/>
            <a:ext cx="521676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Aldo Migot – Prefeito de Carlos Barbosa</a:t>
            </a:r>
            <a:endParaRPr lang="pt-BR" sz="28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472518" y="6006353"/>
            <a:ext cx="571948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Roland Gay-Crosier, da VDM</a:t>
            </a:r>
          </a:p>
          <a:p>
            <a:pPr algn="ctr">
              <a:lnSpc>
                <a:spcPct val="90000"/>
              </a:lnSpc>
            </a:pP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Manuela Margelisch, tradutora</a:t>
            </a:r>
            <a:endParaRPr lang="pt-BR" sz="27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4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47" y="251012"/>
            <a:ext cx="8976182" cy="6402055"/>
          </a:xfrm>
          <a:prstGeom prst="roundRect">
            <a:avLst>
              <a:gd name="adj" fmla="val 11111"/>
            </a:avLst>
          </a:prstGeom>
          <a:ln w="190500" cap="rnd">
            <a:solidFill>
              <a:srgbClr val="0070C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9251574" y="594333"/>
            <a:ext cx="2814917" cy="571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9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José Almeida Lins, do </a:t>
            </a:r>
            <a:r>
              <a:rPr lang="pt-BR" sz="29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PR;</a:t>
            </a:r>
            <a:endParaRPr lang="pt-BR" sz="29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29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9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Tiago Guerra, </a:t>
            </a:r>
            <a:r>
              <a:rPr lang="pt-BR" sz="29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pres. Câmara </a:t>
            </a:r>
            <a:r>
              <a:rPr lang="pt-BR" sz="29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Municipal; </a:t>
            </a:r>
            <a:endParaRPr lang="pt-BR" sz="29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29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9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Roland </a:t>
            </a:r>
            <a:r>
              <a:rPr lang="pt-BR" sz="29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Gay-</a:t>
            </a:r>
            <a:r>
              <a:rPr lang="pt-BR" sz="2900" b="1" dirty="0" err="1">
                <a:solidFill>
                  <a:prstClr val="black"/>
                </a:solidFill>
                <a:latin typeface="Bookman Old Style" panose="02050604050505020204" pitchFamily="18" charset="0"/>
              </a:rPr>
              <a:t>Crosier</a:t>
            </a:r>
            <a:r>
              <a:rPr lang="pt-BR" sz="29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, pres. da </a:t>
            </a:r>
            <a:r>
              <a:rPr lang="pt-BR" sz="29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VDM, CH;</a:t>
            </a:r>
            <a:endParaRPr lang="pt-BR" sz="29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29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9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Adonis</a:t>
            </a:r>
            <a:r>
              <a:rPr lang="pt-BR" sz="29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Valdir </a:t>
            </a:r>
            <a:r>
              <a:rPr lang="pt-BR" sz="29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Fauth</a:t>
            </a:r>
            <a:r>
              <a:rPr lang="pt-BR" sz="29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, pres. </a:t>
            </a:r>
            <a:r>
              <a:rPr lang="pt-BR" sz="29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da </a:t>
            </a:r>
            <a:r>
              <a:rPr lang="pt-BR" sz="29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ASVB</a:t>
            </a:r>
            <a:endParaRPr lang="pt-BR" sz="29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55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52" y="1918447"/>
            <a:ext cx="7367980" cy="482862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5" b="2863"/>
          <a:stretch/>
        </p:blipFill>
        <p:spPr>
          <a:xfrm>
            <a:off x="7777336" y="205462"/>
            <a:ext cx="4242335" cy="5280937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187852" y="158262"/>
            <a:ext cx="736798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Adonis Fauth, escritor e pres. da </a:t>
            </a:r>
            <a:r>
              <a:rPr lang="pt-BR" sz="28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ASVB</a:t>
            </a:r>
            <a:endParaRPr lang="pt-BR" sz="28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presidindo o encontro.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À esquerda, Pe. Moisés Antônio Dalcin</a:t>
            </a:r>
            <a:endParaRPr lang="pt-BR" sz="28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777337" y="5486400"/>
            <a:ext cx="426812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Cumprimentos entre Pe. Ademar Agostinho Sauthier e Aldo Migot</a:t>
            </a: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78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3" b="5690"/>
          <a:stretch/>
        </p:blipFill>
        <p:spPr>
          <a:xfrm rot="20421349">
            <a:off x="1121329" y="1253875"/>
            <a:ext cx="4559188" cy="557955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0007">
            <a:off x="6543573" y="1261921"/>
            <a:ext cx="4510411" cy="5501724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7170821" y="70156"/>
            <a:ext cx="4748463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Pe</a:t>
            </a: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. Ademar Agostinho Sauthier e Aldo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Migot confraternizando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40631" y="14062"/>
            <a:ext cx="4580751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José Celso de Almeida</a:t>
            </a:r>
          </a:p>
          <a:p>
            <a:pPr lvl="0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Adonis Valdir Fauth </a:t>
            </a:r>
          </a:p>
          <a:p>
            <a:pPr lvl="0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Rogério Bruno Sauthier</a:t>
            </a: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8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54" y="1363579"/>
            <a:ext cx="8120291" cy="533592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65554" y="192505"/>
            <a:ext cx="1186602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Delegação Suíça vinda especialmente para as comemorações dos 100 anos de nascimento de Clemente Raymundo  Sauthier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486274" y="1363579"/>
            <a:ext cx="3497179" cy="358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• Eliane Cretton</a:t>
            </a:r>
          </a:p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• Roland 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Gay-Crosier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69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07" y="240632"/>
            <a:ext cx="9206367" cy="645569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400674" y="689812"/>
            <a:ext cx="267903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Comitiva Suíça e Argentina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participantes</a:t>
            </a: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dos 100 anos de </a:t>
            </a: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nascimento de </a:t>
            </a: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</a:t>
            </a: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Raymundo </a:t>
            </a:r>
            <a:endParaRPr lang="pt-BR" sz="28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</a:p>
          <a:p>
            <a:pPr lvl="0" algn="ctr">
              <a:lnSpc>
                <a:spcPct val="90000"/>
              </a:lnSpc>
            </a:pPr>
            <a:endParaRPr lang="pt-BR" sz="2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28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28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Abr 1988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46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76" y="1045321"/>
            <a:ext cx="8966056" cy="569428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42775" y="158262"/>
            <a:ext cx="896605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Delegação Suíça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nas </a:t>
            </a: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comemorações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do Centenário </a:t>
            </a:r>
            <a:r>
              <a:rPr lang="pt-BR" sz="2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Clemente Raymundo  </a:t>
            </a:r>
            <a:r>
              <a:rPr lang="pt-BR" sz="2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448800" y="1096531"/>
            <a:ext cx="2743200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Da esq. p/dir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:</a:t>
            </a:r>
          </a:p>
          <a:p>
            <a:pPr lvl="0">
              <a:lnSpc>
                <a:spcPct val="90000"/>
              </a:lnSpc>
            </a:pPr>
            <a:endParaRPr lang="pt-BR" sz="1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Denise Lonfat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Monique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Hanri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......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......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......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......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......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Bertrand </a:t>
            </a:r>
          </a:p>
          <a:p>
            <a:pPr lvl="0" algn="ct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Gay-Crosier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......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Manuela Cretton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..... Cretton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Berta </a:t>
            </a:r>
            <a:r>
              <a:rPr lang="pt-BR" sz="2400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Cretton</a:t>
            </a:r>
            <a:endParaRPr lang="pt-BR" sz="2400" dirty="0">
              <a:solidFill>
                <a:srgbClr val="3691AA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35074" y="140680"/>
            <a:ext cx="1176816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Público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participante da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Assembleia da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Associação Suíço-</a:t>
            </a:r>
            <a:r>
              <a:rPr lang="pt-BR" sz="3600" b="1" dirty="0" err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Valesana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do Brasil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657348" y="6086894"/>
            <a:ext cx="2374391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90000"/>
              </a:lnSpc>
            </a:pPr>
            <a:endParaRPr lang="pt-BR" sz="1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Abr de 1988</a:t>
            </a:r>
            <a:endParaRPr lang="pt-BR" sz="2400" dirty="0">
              <a:solidFill>
                <a:schemeClr val="accent2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462">
            <a:off x="7177064" y="1758036"/>
            <a:ext cx="5083047" cy="3439753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74" y="1335281"/>
            <a:ext cx="7517010" cy="531484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60831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50" y="224589"/>
            <a:ext cx="9142556" cy="644916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464841" y="481263"/>
            <a:ext cx="2486527" cy="457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Rogério Bruno Sauthier sendo saudado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por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Roland Gay-Crosier</a:t>
            </a:r>
            <a:endParaRPr lang="pt-BR" sz="36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725891" y="5972027"/>
            <a:ext cx="222547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Santa Luiza,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abril </a:t>
            </a: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1998</a:t>
            </a:r>
            <a:endParaRPr lang="pt-BR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72" y="221086"/>
            <a:ext cx="9451207" cy="646873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609221" y="583296"/>
            <a:ext cx="25827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José Almeida Lins</a:t>
            </a:r>
          </a:p>
          <a:p>
            <a:pPr algn="ctr">
              <a:lnSpc>
                <a:spcPct val="90000"/>
              </a:lnSpc>
            </a:pPr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Manyr Jappor</a:t>
            </a:r>
          </a:p>
          <a:p>
            <a:pPr algn="ctr">
              <a:lnSpc>
                <a:spcPct val="90000"/>
              </a:lnSpc>
            </a:pPr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Adonis Valdir Fauth</a:t>
            </a:r>
          </a:p>
          <a:p>
            <a:pPr algn="ctr">
              <a:lnSpc>
                <a:spcPct val="90000"/>
              </a:lnSpc>
            </a:pPr>
            <a:endParaRPr lang="pt-BR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Expondo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banners do </a:t>
            </a:r>
          </a:p>
          <a:p>
            <a:pPr algn="ctr">
              <a:lnSpc>
                <a:spcPct val="90000"/>
              </a:lnSpc>
            </a:pPr>
            <a:endParaRPr lang="pt-BR" sz="1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Valais</a:t>
            </a:r>
            <a:endParaRPr lang="pt-BR" sz="3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75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5" y="1312171"/>
            <a:ext cx="8261589" cy="540305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65234" y="118533"/>
            <a:ext cx="11620366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Filhos </a:t>
            </a:r>
            <a:r>
              <a:rPr lang="pt-BR" sz="3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Clemente Raymundo </a:t>
            </a: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Sauthier, 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por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ocasião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seu centenário de nascimento</a:t>
            </a:r>
            <a:endParaRPr lang="pt-BR" sz="3600" b="1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555065" y="1594316"/>
            <a:ext cx="35184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• Rogério Bruno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latin typeface="Bookman Old Style" panose="02050604050505020204" pitchFamily="18" charset="0"/>
              </a:rPr>
              <a:t>Genoveva Rosa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 Célia </a:t>
            </a:r>
            <a:r>
              <a:rPr lang="pt-BR" sz="2800" dirty="0" smtClean="0">
                <a:latin typeface="Bookman Old Style" panose="02050604050505020204" pitchFamily="18" charset="0"/>
              </a:rPr>
              <a:t>Libânia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latin typeface="Bookman Old Style" panose="02050604050505020204" pitchFamily="18" charset="0"/>
              </a:rPr>
              <a:t>Clotilde</a:t>
            </a:r>
            <a:r>
              <a:rPr lang="pt-BR" sz="2400" dirty="0" smtClean="0">
                <a:latin typeface="Bookman Old Style" panose="02050604050505020204" pitchFamily="18" charset="0"/>
              </a:rPr>
              <a:t> T</a:t>
            </a:r>
            <a:r>
              <a:rPr lang="pt-BR" sz="2700" dirty="0" smtClean="0">
                <a:latin typeface="Bookman Old Style" panose="02050604050505020204" pitchFamily="18" charset="0"/>
              </a:rPr>
              <a:t>erezinha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 Inês </a:t>
            </a:r>
            <a:r>
              <a:rPr lang="pt-BR" sz="2800" dirty="0" smtClean="0">
                <a:latin typeface="Bookman Old Style" panose="02050604050505020204" pitchFamily="18" charset="0"/>
              </a:rPr>
              <a:t>Josefina  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latin typeface="Bookman Old Style" panose="02050604050505020204" pitchFamily="18" charset="0"/>
              </a:rPr>
              <a:t>Lucide Verônica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latin typeface="Bookman Old Style" panose="02050604050505020204" pitchFamily="18" charset="0"/>
              </a:rPr>
              <a:t>Isabel Gertrudes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 </a:t>
            </a:r>
            <a:r>
              <a:rPr lang="pt-BR" sz="2800" dirty="0" smtClean="0">
                <a:latin typeface="Bookman Old Style" panose="02050604050505020204" pitchFamily="18" charset="0"/>
              </a:rPr>
              <a:t>Cacilda Mercedes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latin typeface="Bookman Old Style" panose="02050604050505020204" pitchFamily="18" charset="0"/>
              </a:rPr>
              <a:t>• Pe</a:t>
            </a:r>
            <a:r>
              <a:rPr lang="pt-BR" sz="2800" dirty="0" smtClean="0">
                <a:latin typeface="Bookman Old Style" panose="02050604050505020204" pitchFamily="18" charset="0"/>
              </a:rPr>
              <a:t>. Ademar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Agostinho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0089397" y="6416298"/>
            <a:ext cx="198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Abril de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1998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35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9" y="1251284"/>
            <a:ext cx="9006538" cy="545784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71329" y="0"/>
            <a:ext cx="11732804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Filhos, genros e noras </a:t>
            </a:r>
            <a:r>
              <a:rPr lang="pt-BR" sz="3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endParaRPr lang="pt-BR" sz="38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Clemente </a:t>
            </a:r>
            <a:r>
              <a:rPr lang="pt-BR" sz="38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Raymundo </a:t>
            </a:r>
            <a:r>
              <a:rPr lang="pt-BR" sz="38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330267" y="1524000"/>
            <a:ext cx="2692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Por ocasião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dos festejos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seu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centenário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nascimento</a:t>
            </a:r>
            <a:endParaRPr lang="pt-BR" sz="2000" dirty="0">
              <a:solidFill>
                <a:srgbClr val="3691AA"/>
              </a:solidFill>
            </a:endParaRPr>
          </a:p>
          <a:p>
            <a:pPr lvl="0">
              <a:lnSpc>
                <a:spcPct val="90000"/>
              </a:lnSpc>
            </a:pPr>
            <a:endParaRPr lang="pt-BR" sz="20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838267" y="6400800"/>
            <a:ext cx="218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Abril de 1998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93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70" y="1090863"/>
            <a:ext cx="9328890" cy="562588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75771" y="217714"/>
            <a:ext cx="11335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Netos de Clemente Raymundo </a:t>
            </a: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4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endParaRPr lang="pt-BR" sz="4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652000" y="1456982"/>
            <a:ext cx="2351314" cy="311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Por </a:t>
            </a: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ocasião </a:t>
            </a:r>
            <a:endParaRPr lang="pt-BR" sz="3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seu </a:t>
            </a:r>
            <a:endParaRPr lang="pt-BR" sz="3000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centenário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nascimento</a:t>
            </a:r>
            <a:endParaRPr lang="pt-BR" sz="20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0075333" y="6211669"/>
            <a:ext cx="1927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Abril de 1998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84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89" y="948266"/>
            <a:ext cx="8506005" cy="576511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56731" y="169333"/>
            <a:ext cx="11713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Bisnetos de </a:t>
            </a:r>
            <a:r>
              <a:rPr lang="pt-BR" sz="4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Clemente Raymundo </a:t>
            </a: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957733" y="1354667"/>
            <a:ext cx="291253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Por ocasião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dos festejos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de seu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centenário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nascimento</a:t>
            </a:r>
            <a:endParaRPr lang="pt-BR" sz="2000" dirty="0">
              <a:solidFill>
                <a:srgbClr val="3691AA"/>
              </a:solidFill>
            </a:endParaRPr>
          </a:p>
          <a:p>
            <a:pPr lvl="0">
              <a:lnSpc>
                <a:spcPct val="90000"/>
              </a:lnSpc>
            </a:pPr>
            <a:endParaRPr lang="pt-BR" sz="2000" dirty="0">
              <a:solidFill>
                <a:srgbClr val="3691AA"/>
              </a:solidFill>
            </a:endParaRPr>
          </a:p>
          <a:p>
            <a:pPr lvl="0">
              <a:lnSpc>
                <a:spcPct val="90000"/>
              </a:lnSpc>
            </a:pPr>
            <a:endParaRPr lang="pt-BR" sz="20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906000" y="6211669"/>
            <a:ext cx="1964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000" dirty="0">
                <a:solidFill>
                  <a:prstClr val="black"/>
                </a:solidFill>
                <a:latin typeface="Bookman Old Style" panose="02050604050505020204" pitchFamily="18" charset="0"/>
              </a:rPr>
              <a:t>Abril de </a:t>
            </a:r>
            <a:r>
              <a:rPr lang="pt-BR" sz="20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1998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7" y="1253067"/>
            <a:ext cx="8557536" cy="545854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9804399" y="6342284"/>
            <a:ext cx="216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dirty="0">
                <a:latin typeface="Bookman Old Style" panose="02050604050505020204" pitchFamily="18" charset="0"/>
              </a:rPr>
              <a:t>Abril de </a:t>
            </a:r>
            <a:r>
              <a:rPr lang="pt-BR" sz="2000" dirty="0" smtClean="0">
                <a:latin typeface="Bookman Old Style" panose="02050604050505020204" pitchFamily="18" charset="0"/>
              </a:rPr>
              <a:t>1998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1733" y="0"/>
            <a:ext cx="11463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Descendentes de Clemente Raymundo </a:t>
            </a:r>
            <a:r>
              <a:rPr lang="pt-BR" sz="4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Sauthier</a:t>
            </a:r>
            <a:r>
              <a:rPr lang="pt-BR" sz="40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com suas famílias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133270" y="1477328"/>
            <a:ext cx="27770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Por ocasião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dos festejos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de seu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centenário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</a:p>
          <a:p>
            <a:pPr lvl="0" algn="ctr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000" dirty="0">
                <a:solidFill>
                  <a:prstClr val="black"/>
                </a:solidFill>
                <a:latin typeface="Bookman Old Style" panose="02050604050505020204" pitchFamily="18" charset="0"/>
              </a:rPr>
              <a:t>nascimento</a:t>
            </a:r>
            <a:endParaRPr lang="pt-BR" sz="2000" dirty="0">
              <a:solidFill>
                <a:srgbClr val="3691AA"/>
              </a:solidFill>
            </a:endParaRP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2" y="170481"/>
            <a:ext cx="9216028" cy="6526215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9496926" y="571534"/>
            <a:ext cx="2582779" cy="524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Berta Cretton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Pe. Ademar Agostinho Sauthier</a:t>
            </a:r>
          </a:p>
          <a:p>
            <a:pPr algn="ctr">
              <a:lnSpc>
                <a:spcPct val="90000"/>
              </a:lnSpc>
            </a:pPr>
            <a:endParaRPr lang="pt-BR" sz="12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fazendo uso da palavra</a:t>
            </a:r>
          </a:p>
        </p:txBody>
      </p:sp>
    </p:spTree>
    <p:extLst>
      <p:ext uri="{BB962C8B-B14F-4D97-AF65-F5344CB8AC3E}">
        <p14:creationId xmlns:p14="http://schemas.microsoft.com/office/powerpoint/2010/main" val="31049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5" y="158263"/>
            <a:ext cx="9619032" cy="651212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777047" y="1318847"/>
            <a:ext cx="2414953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Execução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dos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Hinos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Nacionais</a:t>
            </a:r>
          </a:p>
          <a:p>
            <a:pPr algn="ctr">
              <a:lnSpc>
                <a:spcPct val="90000"/>
              </a:lnSpc>
            </a:pPr>
            <a:endParaRPr lang="pt-BR" sz="20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Brasileiro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</a:p>
          <a:p>
            <a:pPr algn="ctr">
              <a:lnSpc>
                <a:spcPct val="90000"/>
              </a:lnSpc>
            </a:pP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Suíço</a:t>
            </a:r>
            <a:endParaRPr lang="pt-BR" sz="32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0374923" y="6330462"/>
            <a:ext cx="15826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Abr 1998</a:t>
            </a:r>
            <a:endParaRPr lang="pt-BR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8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 t="5431" r="5974" b="8231"/>
          <a:stretch/>
        </p:blipFill>
        <p:spPr>
          <a:xfrm>
            <a:off x="176462" y="160421"/>
            <a:ext cx="11852069" cy="65520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524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CaixaDeTexto 1"/>
          <p:cNvSpPr txBox="1"/>
          <p:nvPr/>
        </p:nvSpPr>
        <p:spPr>
          <a:xfrm>
            <a:off x="176462" y="6214821"/>
            <a:ext cx="1189700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latin typeface="Bookman Old Style" panose="02050604050505020204" pitchFamily="18" charset="0"/>
              </a:rPr>
              <a:t>Visita à Caxias do Sul, mirante dos pavilhões da Festa da Uva, abr de </a:t>
            </a:r>
            <a:r>
              <a:rPr lang="pt-BR" sz="2000" b="1" dirty="0" smtClean="0">
                <a:latin typeface="Bookman Old Style" panose="02050604050505020204" pitchFamily="18" charset="0"/>
              </a:rPr>
              <a:t>1998</a:t>
            </a:r>
            <a:endParaRPr lang="pt-BR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94" y="740566"/>
            <a:ext cx="11325727" cy="597642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17094" y="123986"/>
            <a:ext cx="113257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200" b="1" dirty="0" smtClean="0">
                <a:latin typeface="Bookman Old Style" panose="02050604050505020204" pitchFamily="18" charset="0"/>
              </a:rPr>
              <a:t>Visita à Casa de Pedra de Caxias do Sul em 1998</a:t>
            </a:r>
            <a:endParaRPr lang="pt-BR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5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74785" y="158262"/>
            <a:ext cx="1118381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Visita à Casa de Pedra de Caxias do Sul </a:t>
            </a:r>
            <a:r>
              <a:rPr lang="pt-BR" sz="3200" b="1">
                <a:solidFill>
                  <a:prstClr val="black"/>
                </a:solidFill>
                <a:latin typeface="Bookman Old Style" panose="02050604050505020204" pitchFamily="18" charset="0"/>
              </a:rPr>
              <a:t>em </a:t>
            </a:r>
            <a:r>
              <a:rPr lang="pt-BR" sz="3200" b="1" smtClean="0">
                <a:solidFill>
                  <a:prstClr val="black"/>
                </a:solidFill>
                <a:latin typeface="Bookman Old Style" panose="02050604050505020204" pitchFamily="18" charset="0"/>
              </a:rPr>
              <a:t>1998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47370" y="917912"/>
            <a:ext cx="1176292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/>
            <a:r>
              <a:rPr lang="pt-BR" sz="2400" i="1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Em pé, da esq. p/a dir:</a:t>
            </a:r>
          </a:p>
          <a:p>
            <a:pPr lvl="0" fontAlgn="t"/>
            <a:endParaRPr lang="pt-BR" sz="1000" i="1" dirty="0" smtClean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lvl="0" fontAlgn="t"/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Danilo Gedoz, Vitalina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Franzoi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Gedoz, Dorilde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Baron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Gedoz, </a:t>
            </a:r>
            <a:r>
              <a:rPr lang="pt-BR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.......... Cretton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, Albino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Orivaldo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Gedoz,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Iria Idalina Dupont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Sauthier, (</a:t>
            </a:r>
            <a:r>
              <a:rPr lang="pt-BR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Berta Cretton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), (</a:t>
            </a:r>
            <a:r>
              <a:rPr lang="pt-BR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....... Cretton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), Rogério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Bruno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Sauthier, Ignez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Gedoz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Canal, José Albino Denicol, Ivone Denicol,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(desconhecido),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Maria del Carmen Jullier  </a:t>
            </a:r>
            <a:r>
              <a:rPr lang="pt-BR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?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(desconhecido), (desconhecido),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Roland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Gay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Crosier,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(desconhecido), (desconhecido),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José Ivo Denicol, Maria Salete Casa Denicol, (</a:t>
            </a:r>
            <a:r>
              <a:rPr lang="pt-BR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Elaine Gema Sauthier </a:t>
            </a:r>
            <a:r>
              <a:rPr lang="pt-BR" sz="2400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Sartor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), Pe. Ademar Agostinho Sauthier;</a:t>
            </a:r>
          </a:p>
          <a:p>
            <a:pPr lvl="0" fontAlgn="t"/>
            <a:endParaRPr lang="pt-BR" sz="1000" i="1" dirty="0" smtClean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lvl="0" fontAlgn="t"/>
            <a:r>
              <a:rPr lang="pt-BR" sz="2400" i="1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Sentados:</a:t>
            </a:r>
          </a:p>
          <a:p>
            <a:pPr lvl="0" fontAlgn="t"/>
            <a:endParaRPr lang="pt-BR" sz="1000" i="1" dirty="0" smtClean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lvl="0" fontAlgn="t"/>
            <a:r>
              <a:rPr lang="pt-BR" sz="2400" dirty="0" smtClean="0">
                <a:latin typeface="Bookman Old Style" panose="02050604050505020204" pitchFamily="18" charset="0"/>
              </a:rPr>
              <a:t>Antoninho Duarte, Adonis Valdir Fauth,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Lineo Agustinho Chemello, Manuela Cretton,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(desconhecido), (desconhecido), (desconhecido),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Eliane Cretton Gay Crosier, Benardete Eckert Fauth,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(desconhecido),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Vanilda Iankoski Duarte,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(desconhecido),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Ângela da Silva Rbeiro, Inês Natalina Canal, </a:t>
            </a: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(desconhecido),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Pe. Moacir Canal, Doroti Artico Chemello, Beatriz Giraudo Zurbriggen.</a:t>
            </a:r>
            <a:r>
              <a:rPr lang="pt-B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6779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48" y="1830526"/>
            <a:ext cx="7882602" cy="483357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194598" y="76200"/>
            <a:ext cx="11711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900" b="1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Foto histórica, em meio aos morros de Carlos Barbosa, marcando o início do intercâmbio Brasil-Suíça-Argentina, uma integração com a participação mútua nas atividades </a:t>
            </a:r>
          </a:p>
          <a:p>
            <a:pPr algn="ctr">
              <a:lnSpc>
                <a:spcPct val="90000"/>
              </a:lnSpc>
            </a:pPr>
            <a:r>
              <a:rPr lang="pt-BR" sz="2900" b="1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nos três países.</a:t>
            </a:r>
            <a:endParaRPr lang="pt-BR" sz="2900" b="1" dirty="0">
              <a:solidFill>
                <a:schemeClr val="accent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248650" y="1502688"/>
            <a:ext cx="3943350" cy="516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i="1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Da esq. p/dir.:</a:t>
            </a:r>
          </a:p>
          <a:p>
            <a:pPr>
              <a:lnSpc>
                <a:spcPct val="90000"/>
              </a:lnSpc>
            </a:pPr>
            <a:endParaRPr lang="pt-BR" sz="1000" i="1" dirty="0" smtClean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Luci de Almeida Lins, PR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José de Almeida Lins, PR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Roland Gay-Crosier, CH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Maria del Carmen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              Jullier, AR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Beatriz Giraudo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              Zurbriggen, AR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Adonis Valdir Fauth, BR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Bernadete E. Fauth, BR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José Celso Almeida, PR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Vera Rita de Almeida, PR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Pe. Ademar Agostinho</a:t>
            </a: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pt-BR" sz="2400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               Sauthier, BR</a:t>
            </a:r>
          </a:p>
          <a:p>
            <a:pPr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600450" y="6057900"/>
            <a:ext cx="41719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Sta. Luiza, 18 abril 1998</a:t>
            </a:r>
            <a:endParaRPr lang="pt-B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56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40" y="193767"/>
            <a:ext cx="9677684" cy="646379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5551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1077</Words>
  <Application>Microsoft Office PowerPoint</Application>
  <PresentationFormat>Widescreen</PresentationFormat>
  <Paragraphs>282</Paragraphs>
  <Slides>40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4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2024-12-24T23:15:16Z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