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38"/>
  </p:notesMasterIdLst>
  <p:handoutMasterIdLst>
    <p:handoutMasterId r:id="rId39"/>
  </p:handoutMasterIdLst>
  <p:sldIdLst>
    <p:sldId id="261" r:id="rId3"/>
    <p:sldId id="397" r:id="rId4"/>
    <p:sldId id="403" r:id="rId5"/>
    <p:sldId id="411" r:id="rId6"/>
    <p:sldId id="389" r:id="rId7"/>
    <p:sldId id="413" r:id="rId8"/>
    <p:sldId id="405" r:id="rId9"/>
    <p:sldId id="407" r:id="rId10"/>
    <p:sldId id="406" r:id="rId11"/>
    <p:sldId id="409" r:id="rId12"/>
    <p:sldId id="378" r:id="rId13"/>
    <p:sldId id="382" r:id="rId14"/>
    <p:sldId id="410" r:id="rId15"/>
    <p:sldId id="412" r:id="rId16"/>
    <p:sldId id="420" r:id="rId17"/>
    <p:sldId id="394" r:id="rId18"/>
    <p:sldId id="414" r:id="rId19"/>
    <p:sldId id="390" r:id="rId20"/>
    <p:sldId id="391" r:id="rId21"/>
    <p:sldId id="379" r:id="rId22"/>
    <p:sldId id="380" r:id="rId23"/>
    <p:sldId id="417" r:id="rId24"/>
    <p:sldId id="395" r:id="rId25"/>
    <p:sldId id="392" r:id="rId26"/>
    <p:sldId id="393" r:id="rId27"/>
    <p:sldId id="415" r:id="rId28"/>
    <p:sldId id="419" r:id="rId29"/>
    <p:sldId id="388" r:id="rId30"/>
    <p:sldId id="416" r:id="rId31"/>
    <p:sldId id="418" r:id="rId32"/>
    <p:sldId id="381" r:id="rId33"/>
    <p:sldId id="387" r:id="rId34"/>
    <p:sldId id="398" r:id="rId35"/>
    <p:sldId id="399" r:id="rId36"/>
    <p:sldId id="40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813" autoAdjust="0"/>
  </p:normalViewPr>
  <p:slideViewPr>
    <p:cSldViewPr snapToGrid="0">
      <p:cViewPr varScale="1">
        <p:scale>
          <a:sx n="58" d="100"/>
          <a:sy n="58" d="100"/>
        </p:scale>
        <p:origin x="121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25/12/2024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25/12/2024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25/12/2024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25/12/2024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32261" y="633059"/>
            <a:ext cx="11377749" cy="582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600" b="1" i="1" dirty="0" smtClean="0"/>
              <a:t>Pe. Dr. ADEMAR  </a:t>
            </a:r>
          </a:p>
          <a:p>
            <a:pPr algn="ctr">
              <a:lnSpc>
                <a:spcPct val="90000"/>
              </a:lnSpc>
            </a:pPr>
            <a:endParaRPr lang="pt-BR" sz="2000" b="1" i="1" dirty="0"/>
          </a:p>
          <a:p>
            <a:pPr algn="ctr">
              <a:lnSpc>
                <a:spcPct val="90000"/>
              </a:lnSpc>
            </a:pPr>
            <a:r>
              <a:rPr lang="pt-BR" sz="6600" b="1" i="1" dirty="0" smtClean="0"/>
              <a:t>AGOSTINHO  </a:t>
            </a:r>
            <a:r>
              <a:rPr lang="pt-BR" sz="6600" b="1" i="1" dirty="0" err="1" smtClean="0"/>
              <a:t>SAUTHIER</a:t>
            </a:r>
            <a:endParaRPr lang="pt-BR" sz="6600" b="1" i="1" dirty="0" smtClean="0"/>
          </a:p>
          <a:p>
            <a:pPr algn="ctr">
              <a:lnSpc>
                <a:spcPct val="90000"/>
              </a:lnSpc>
            </a:pPr>
            <a:endParaRPr lang="pt-BR" sz="2000" b="1" dirty="0" smtClean="0"/>
          </a:p>
          <a:p>
            <a:pPr algn="ctr">
              <a:lnSpc>
                <a:spcPct val="90000"/>
              </a:lnSpc>
            </a:pPr>
            <a:endParaRPr lang="pt-BR" sz="2000" b="1" dirty="0" smtClean="0"/>
          </a:p>
          <a:p>
            <a:pPr algn="ctr">
              <a:lnSpc>
                <a:spcPct val="90000"/>
              </a:lnSpc>
            </a:pPr>
            <a:endParaRPr lang="pt-BR" sz="2000" b="1" dirty="0" smtClean="0"/>
          </a:p>
          <a:p>
            <a:pPr algn="ctr">
              <a:lnSpc>
                <a:spcPct val="90000"/>
              </a:lnSpc>
            </a:pPr>
            <a:r>
              <a:rPr lang="pt-BR" sz="5400" b="1" dirty="0" smtClean="0"/>
              <a:t>SUA  CAMINHADA  DE  FÉ</a:t>
            </a:r>
          </a:p>
          <a:p>
            <a:pPr algn="ctr">
              <a:lnSpc>
                <a:spcPct val="90000"/>
              </a:lnSpc>
            </a:pPr>
            <a:endParaRPr lang="pt-BR" sz="2000" b="1" dirty="0"/>
          </a:p>
          <a:p>
            <a:pPr algn="ctr">
              <a:lnSpc>
                <a:spcPct val="90000"/>
              </a:lnSpc>
            </a:pPr>
            <a:r>
              <a:rPr lang="pt-BR" sz="5400" b="1" dirty="0" smtClean="0"/>
              <a:t> UMA  VIDA  DEDICADA </a:t>
            </a:r>
          </a:p>
          <a:p>
            <a:pPr algn="ctr">
              <a:lnSpc>
                <a:spcPct val="90000"/>
              </a:lnSpc>
            </a:pPr>
            <a:endParaRPr lang="pt-BR" sz="2000" b="1" dirty="0" smtClean="0"/>
          </a:p>
          <a:p>
            <a:pPr algn="ctr">
              <a:lnSpc>
                <a:spcPct val="90000"/>
              </a:lnSpc>
            </a:pPr>
            <a:r>
              <a:rPr lang="pt-BR" sz="5400" b="1" dirty="0" smtClean="0"/>
              <a:t>A  DEUS</a:t>
            </a:r>
            <a:endParaRPr lang="pt-BR" sz="4800" b="1" dirty="0"/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221" y="220137"/>
            <a:ext cx="4390558" cy="6481173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67" y="212144"/>
            <a:ext cx="3975038" cy="6489166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8958021" y="404202"/>
            <a:ext cx="2991173" cy="640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O Jovem </a:t>
            </a:r>
          </a:p>
          <a:p>
            <a:pPr algn="ctr">
              <a:lnSpc>
                <a:spcPct val="90000"/>
              </a:lnSpc>
            </a:pPr>
            <a:endParaRPr lang="pt-BR" sz="24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Ademar Agostinho Sauthier</a:t>
            </a:r>
          </a:p>
          <a:p>
            <a:pPr algn="ctr">
              <a:lnSpc>
                <a:spcPct val="90000"/>
              </a:lnSpc>
            </a:pPr>
            <a:endParaRPr lang="pt-BR" sz="24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e o</a:t>
            </a:r>
          </a:p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Pe. Dr. Ademar Agostinho Sauthier,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saboreando um bom Chimarrão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32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56" y="152954"/>
            <a:ext cx="4398744" cy="6549598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783" y="2184279"/>
            <a:ext cx="7017459" cy="451827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4748463" y="152954"/>
            <a:ext cx="71547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0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 </a:t>
            </a:r>
            <a:r>
              <a:rPr lang="pt-BR" sz="2000" b="1" dirty="0">
                <a:latin typeface="Bookman Old Style" panose="02050604050505020204" pitchFamily="18" charset="0"/>
              </a:rPr>
              <a:t>Cônego </a:t>
            </a:r>
            <a:r>
              <a:rPr lang="pt-BR" sz="2000" b="1" dirty="0" smtClean="0">
                <a:latin typeface="Bookman Old Style" panose="02050604050505020204" pitchFamily="18" charset="0"/>
              </a:rPr>
              <a:t>Hermann </a:t>
            </a:r>
            <a:r>
              <a:rPr lang="pt-BR" sz="2000" b="1" dirty="0">
                <a:latin typeface="Bookman Old Style" panose="02050604050505020204" pitchFamily="18" charset="0"/>
              </a:rPr>
              <a:t>Bonvin, Recteur de Charrat, 1º a acolher o seminarista </a:t>
            </a:r>
            <a:r>
              <a:rPr lang="pt-BR" sz="2000" b="1" dirty="0" smtClean="0">
                <a:latin typeface="Bookman Old Style" panose="02050604050505020204" pitchFamily="18" charset="0"/>
              </a:rPr>
              <a:t>Ademar Agostinho Sauthier.</a:t>
            </a:r>
            <a:endParaRPr lang="pt-BR" sz="20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Mons</a:t>
            </a:r>
            <a:r>
              <a:rPr lang="pt-BR" sz="2000" b="1" dirty="0">
                <a:latin typeface="Bookman Old Style" panose="02050604050505020204" pitchFamily="18" charset="0"/>
              </a:rPr>
              <a:t>. </a:t>
            </a:r>
            <a:r>
              <a:rPr lang="pt-BR" sz="2000" b="1" dirty="0" smtClean="0">
                <a:latin typeface="Bookman Old Style" panose="02050604050505020204" pitchFamily="18" charset="0"/>
              </a:rPr>
              <a:t>Lovey, Prior </a:t>
            </a:r>
            <a:r>
              <a:rPr lang="pt-BR" sz="2000" b="1" dirty="0">
                <a:latin typeface="Bookman Old Style" panose="02050604050505020204" pitchFamily="18" charset="0"/>
              </a:rPr>
              <a:t>dos Cônegos de São </a:t>
            </a:r>
            <a:r>
              <a:rPr lang="pt-BR" sz="2000" b="1" dirty="0" smtClean="0">
                <a:latin typeface="Bookman Old Style" panose="02050604050505020204" pitchFamily="18" charset="0"/>
              </a:rPr>
              <a:t>Bernardo.</a:t>
            </a:r>
            <a:endParaRPr lang="pt-BR" sz="20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Pe</a:t>
            </a:r>
            <a:r>
              <a:rPr lang="pt-BR" sz="2000" b="1" dirty="0">
                <a:latin typeface="Bookman Old Style" panose="02050604050505020204" pitchFamily="18" charset="0"/>
              </a:rPr>
              <a:t>. </a:t>
            </a:r>
            <a:r>
              <a:rPr lang="pt-BR" sz="2000" b="1" dirty="0" smtClean="0">
                <a:latin typeface="Bookman Old Style" panose="02050604050505020204" pitchFamily="18" charset="0"/>
              </a:rPr>
              <a:t>Ademar Agostinho</a:t>
            </a:r>
            <a:r>
              <a:rPr lang="pt-BR" sz="2000" b="1" dirty="0">
                <a:latin typeface="Bookman Old Style" panose="02050604050505020204" pitchFamily="18" charset="0"/>
              </a:rPr>
              <a:t>, no dia de sua </a:t>
            </a:r>
            <a:r>
              <a:rPr lang="pt-BR" sz="2000" b="1" dirty="0" smtClean="0">
                <a:latin typeface="Bookman Old Style" panose="02050604050505020204" pitchFamily="18" charset="0"/>
              </a:rPr>
              <a:t>ordenação.</a:t>
            </a:r>
            <a:endParaRPr lang="pt-BR" sz="20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Mons</a:t>
            </a:r>
            <a:r>
              <a:rPr lang="pt-BR" sz="2000" b="1" dirty="0">
                <a:latin typeface="Bookman Old Style" panose="02050604050505020204" pitchFamily="18" charset="0"/>
              </a:rPr>
              <a:t>. Nestor </a:t>
            </a:r>
            <a:r>
              <a:rPr lang="pt-BR" sz="2000" b="1" dirty="0" smtClean="0">
                <a:latin typeface="Bookman Old Style" panose="02050604050505020204" pitchFamily="18" charset="0"/>
              </a:rPr>
              <a:t>Adam, Bispo </a:t>
            </a:r>
            <a:r>
              <a:rPr lang="pt-BR" sz="2000" b="1" dirty="0">
                <a:latin typeface="Bookman Old Style" panose="02050604050505020204" pitchFamily="18" charset="0"/>
              </a:rPr>
              <a:t>de Sion, que oficiou a ordenação sacerdotal.</a:t>
            </a:r>
          </a:p>
          <a:p>
            <a:pPr algn="ctr"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Bispo </a:t>
            </a:r>
            <a:r>
              <a:rPr lang="pt-BR" sz="2000" b="1" dirty="0">
                <a:latin typeface="Bookman Old Style" panose="02050604050505020204" pitchFamily="18" charset="0"/>
              </a:rPr>
              <a:t>da Bélgica, de passagem </a:t>
            </a:r>
            <a:r>
              <a:rPr lang="pt-BR" sz="2000" b="1" dirty="0" smtClean="0">
                <a:latin typeface="Bookman Old Style" panose="02050604050505020204" pitchFamily="18" charset="0"/>
              </a:rPr>
              <a:t>por </a:t>
            </a:r>
            <a:r>
              <a:rPr lang="pt-BR" sz="2000" b="1" dirty="0">
                <a:latin typeface="Bookman Old Style" panose="02050604050505020204" pitchFamily="18" charset="0"/>
              </a:rPr>
              <a:t>Sion</a:t>
            </a:r>
            <a:r>
              <a:rPr lang="pt-BR" sz="200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0295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6" y="1643927"/>
            <a:ext cx="6255940" cy="506015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310" y="206465"/>
            <a:ext cx="4603531" cy="6497612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9098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46" y="235999"/>
            <a:ext cx="4320361" cy="6448926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92" y="231720"/>
            <a:ext cx="4098272" cy="645748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8787539" y="256674"/>
            <a:ext cx="3285641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Cônego Hermann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Bonvin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¬"/>
            </a:pPr>
            <a:r>
              <a:rPr lang="pt-BR" sz="3200" dirty="0" smtClean="0">
                <a:latin typeface="Bookman Old Style" panose="02050604050505020204" pitchFamily="18" charset="0"/>
              </a:rPr>
              <a:t>1903  </a:t>
            </a:r>
            <a:r>
              <a:rPr lang="pt-BR" sz="3200" dirty="0" smtClean="0">
                <a:sym typeface="Wingdings" panose="05000000000000000000" pitchFamily="2" charset="2"/>
              </a:rPr>
              <a:t></a:t>
            </a:r>
            <a:r>
              <a:rPr lang="pt-BR" sz="3200" dirty="0" smtClean="0">
                <a:latin typeface="Bookman Old Style" panose="02050604050505020204" pitchFamily="18" charset="0"/>
              </a:rPr>
              <a:t>1975</a:t>
            </a:r>
          </a:p>
          <a:p>
            <a:endParaRPr lang="pt-BR" sz="2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Recteur </a:t>
            </a: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Charrat de </a:t>
            </a: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1959 a 1974, </a:t>
            </a:r>
          </a:p>
          <a:p>
            <a:pPr lvl="0" algn="ctr">
              <a:lnSpc>
                <a:spcPct val="90000"/>
              </a:lnSpc>
            </a:pPr>
            <a:endParaRPr lang="pt-BR" sz="2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Foi a primeira pessoa a </a:t>
            </a: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acolher </a:t>
            </a:r>
            <a:endParaRPr lang="pt-BR" sz="3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 </a:t>
            </a: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seminarista Ademar Agostinho </a:t>
            </a: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09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20" y="160422"/>
            <a:ext cx="9985617" cy="656059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29490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0" y="293243"/>
            <a:ext cx="9433642" cy="643610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750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28" y="2165684"/>
            <a:ext cx="7023554" cy="457657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364" y="176462"/>
            <a:ext cx="4733814" cy="3886762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3563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84" y="1106906"/>
            <a:ext cx="8244286" cy="558425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08838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96" y="1058779"/>
            <a:ext cx="8441250" cy="566158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280" y="3857119"/>
            <a:ext cx="4471467" cy="28474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542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4"/>
          <a:stretch/>
        </p:blipFill>
        <p:spPr>
          <a:xfrm>
            <a:off x="160421" y="2017984"/>
            <a:ext cx="5406190" cy="471969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8"/>
          <a:stretch/>
        </p:blipFill>
        <p:spPr>
          <a:xfrm>
            <a:off x="5760568" y="2002221"/>
            <a:ext cx="6258338" cy="473546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160421" y="141890"/>
            <a:ext cx="5294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Marin (esposo de Denise Lonfat,</a:t>
            </a:r>
          </a:p>
          <a:p>
            <a:pPr algn="just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Pe. Ademar Agostinho Sauthier,</a:t>
            </a:r>
          </a:p>
          <a:p>
            <a:pPr algn="just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Eddy Lonfat, Maurice Lonfat, Con. Hermann Bonvin, Germain Lonfat e Mariette .........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738648" y="126124"/>
            <a:ext cx="645335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........................., Marin, Con. Hermann Bonvin, ....................., ......................., Mariette,  ........................, Pe. Ademar Agostinho Sauthier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02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177586"/>
            <a:ext cx="4918571" cy="6534912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812631" y="401052"/>
            <a:ext cx="7010400" cy="5022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 smtClean="0">
                <a:latin typeface="Bookman Old Style" panose="02050604050505020204" pitchFamily="18" charset="0"/>
              </a:rPr>
              <a:t>Cardeal Dom Alfredo Vicente Scherer</a:t>
            </a:r>
          </a:p>
          <a:p>
            <a:pPr algn="ctr">
              <a:lnSpc>
                <a:spcPct val="90000"/>
              </a:lnSpc>
            </a:pPr>
            <a:endParaRPr lang="pt-BR" sz="28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000" dirty="0" smtClean="0">
                <a:latin typeface="Bookman Old Style" panose="02050604050505020204" pitchFamily="18" charset="0"/>
              </a:rPr>
              <a:t>Atuou na Arquidiocese </a:t>
            </a:r>
          </a:p>
          <a:p>
            <a:pPr algn="ctr">
              <a:lnSpc>
                <a:spcPct val="90000"/>
              </a:lnSpc>
            </a:pPr>
            <a:r>
              <a:rPr lang="pt-BR" sz="4000" dirty="0" smtClean="0">
                <a:latin typeface="Bookman Old Style" panose="02050604050505020204" pitchFamily="18" charset="0"/>
              </a:rPr>
              <a:t>de Porto Alegre</a:t>
            </a:r>
          </a:p>
          <a:p>
            <a:pPr algn="ctr">
              <a:lnSpc>
                <a:spcPct val="90000"/>
              </a:lnSpc>
            </a:pPr>
            <a:endParaRPr lang="pt-BR" sz="40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000" dirty="0" smtClean="0">
                <a:latin typeface="Bookman Old Style" panose="02050604050505020204" pitchFamily="18" charset="0"/>
              </a:rPr>
              <a:t>Nomeado Cardeal em 29.03.1969 </a:t>
            </a:r>
          </a:p>
          <a:p>
            <a:pPr algn="ctr">
              <a:lnSpc>
                <a:spcPct val="90000"/>
              </a:lnSpc>
            </a:pPr>
            <a:r>
              <a:rPr lang="pt-BR" sz="4000" dirty="0" smtClean="0">
                <a:latin typeface="Bookman Old Style" panose="02050604050505020204" pitchFamily="18" charset="0"/>
              </a:rPr>
              <a:t>Pelo Papa Paulo VI</a:t>
            </a:r>
            <a:endParaRPr lang="pt-BR" sz="4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7" y="1139991"/>
            <a:ext cx="3994022" cy="5590809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228" y="1171798"/>
            <a:ext cx="4123241" cy="5532037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146464" y="128337"/>
            <a:ext cx="5612652" cy="1106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46464" y="48126"/>
            <a:ext cx="1175677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Pe. Ademar Agostinho Sauthier em companhia de: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-1" y="525630"/>
            <a:ext cx="60478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Dom José Ivo Lorscheider -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905581" y="583657"/>
            <a:ext cx="60528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Dom Hélder Pessoa Câmara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106979" y="1315453"/>
            <a:ext cx="3914074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ell MT" panose="02020503060305020303" pitchFamily="18" charset="0"/>
              </a:rPr>
              <a:t>«</a:t>
            </a:r>
            <a:r>
              <a:rPr lang="pt-BR" sz="2800" dirty="0" smtClean="0">
                <a:latin typeface="Bell MT" panose="02020503060305020303" pitchFamily="18" charset="0"/>
              </a:rPr>
              <a:t>  </a:t>
            </a:r>
            <a:r>
              <a:rPr lang="pt-BR" sz="2800" dirty="0" smtClean="0">
                <a:latin typeface="Bookman Old Style" panose="02050604050505020204" pitchFamily="18" charset="0"/>
              </a:rPr>
              <a:t>Dom José Ivo Lorscheider: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Bispo da Diocese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de Santa Maria. Presidente Nacional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da CNBB</a:t>
            </a:r>
          </a:p>
          <a:p>
            <a:pPr algn="ctr">
              <a:lnSpc>
                <a:spcPct val="90000"/>
              </a:lnSpc>
            </a:pPr>
            <a:endParaRPr lang="pt-BR" sz="10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28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      Dom Hélder Pessoa Câmara:   </a:t>
            </a:r>
            <a:r>
              <a:rPr lang="pt-BR" sz="4000" b="1" dirty="0">
                <a:latin typeface="Bell MT" panose="02020503060305020303" pitchFamily="18" charset="0"/>
              </a:rPr>
              <a:t>»</a:t>
            </a:r>
            <a:endParaRPr lang="pt-BR" sz="40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Arcebispo de Recife.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Um dos fundadores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da CNBB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57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73" y="174056"/>
            <a:ext cx="4160521" cy="651815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197642" y="567303"/>
            <a:ext cx="6481011" cy="532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400" dirty="0" smtClean="0">
                <a:latin typeface="Bookman Old Style" panose="02050604050505020204" pitchFamily="18" charset="0"/>
              </a:rPr>
              <a:t>Padrinhos de Ordenação Sacerdotal do Pe. Ademar Agostinho  Sauthier</a:t>
            </a:r>
          </a:p>
          <a:p>
            <a:pPr algn="ctr">
              <a:lnSpc>
                <a:spcPct val="90000"/>
              </a:lnSpc>
            </a:pPr>
            <a:r>
              <a:rPr lang="pt-BR" sz="5400" dirty="0" smtClean="0">
                <a:latin typeface="Bookman Old Style" panose="02050604050505020204" pitchFamily="18" charset="0"/>
              </a:rPr>
              <a:t>..................</a:t>
            </a:r>
          </a:p>
          <a:p>
            <a:pPr algn="ctr">
              <a:lnSpc>
                <a:spcPct val="90000"/>
              </a:lnSpc>
            </a:pPr>
            <a:r>
              <a:rPr lang="pt-BR" sz="5400" dirty="0" smtClean="0">
                <a:latin typeface="Bookman Old Style" panose="02050604050505020204" pitchFamily="18" charset="0"/>
              </a:rPr>
              <a:t>..................</a:t>
            </a:r>
            <a:endParaRPr lang="pt-BR" sz="5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51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18" y="164233"/>
            <a:ext cx="4755776" cy="65653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412" y="238543"/>
            <a:ext cx="4643717" cy="64910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4667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16" y="179914"/>
            <a:ext cx="4702742" cy="6529856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516" y="1565687"/>
            <a:ext cx="3689684" cy="5144083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6305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62" y="176463"/>
            <a:ext cx="9366549" cy="653843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692641" y="288758"/>
            <a:ext cx="2310938" cy="668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1ª </a:t>
            </a:r>
            <a:r>
              <a:rPr lang="pt-BR" sz="2800" dirty="0">
                <a:latin typeface="Bookman Old Style" panose="02050604050505020204" pitchFamily="18" charset="0"/>
              </a:rPr>
              <a:t>M</a:t>
            </a:r>
            <a:r>
              <a:rPr lang="pt-BR" sz="2800" dirty="0" smtClean="0">
                <a:latin typeface="Bookman Old Style" panose="02050604050505020204" pitchFamily="18" charset="0"/>
              </a:rPr>
              <a:t>issa ao lado do cônego Gaillard,  foi o que primeiro respondeu ao Pe. Agostinho ao pedido de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informações sobre os parentes do Valais</a:t>
            </a:r>
          </a:p>
          <a:p>
            <a:pPr algn="ctr">
              <a:lnSpc>
                <a:spcPct val="90000"/>
              </a:lnSpc>
            </a:pPr>
            <a:endParaRPr lang="pt-BR" sz="14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24.12.1964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80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63" y="192505"/>
            <a:ext cx="5805075" cy="651685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4939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44" y="256674"/>
            <a:ext cx="11862155" cy="645117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80422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99" y="168812"/>
            <a:ext cx="9784933" cy="653366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0044332" y="168812"/>
            <a:ext cx="2039816" cy="629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Primeira Missa </a:t>
            </a: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no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Brasil </a:t>
            </a: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Santa Luiza,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15 nov. 1965 </a:t>
            </a:r>
            <a:endParaRPr lang="pt-BR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9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98" y="1275247"/>
            <a:ext cx="8896791" cy="543043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66998" y="144379"/>
            <a:ext cx="1163999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Primeira Missa no Brasil – Procissão de entrada</a:t>
            </a: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Luiza,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15.11.1965</a:t>
            </a:r>
            <a:r>
              <a:rPr lang="pt-BR" sz="3600" b="1" dirty="0" smtClean="0">
                <a:latin typeface="Bookman Old Style" panose="02050604050505020204" pitchFamily="18" charset="0"/>
              </a:rPr>
              <a:t> 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432758" y="1171073"/>
            <a:ext cx="255069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dirty="0">
                <a:solidFill>
                  <a:prstClr val="black"/>
                </a:solidFill>
                <a:latin typeface="Bookman Old Style" panose="02050604050505020204" pitchFamily="18" charset="0"/>
              </a:rPr>
              <a:t>Pe. Ademar Agostinho Sauthier ladeado por seus pais Clemente e </a:t>
            </a: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Luiza Gedoz Sauthier</a:t>
            </a:r>
          </a:p>
          <a:p>
            <a:pPr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58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36" y="137709"/>
            <a:ext cx="5309138" cy="660774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5795889" y="250253"/>
            <a:ext cx="618978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Primeira Missa no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Brasil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795889" y="1097280"/>
            <a:ext cx="6189785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 Ademar Agostnho Sauthier sendo coroado por sua mãe Luiza Serafina Gedoz Sauthier, ladeada por seu pai </a:t>
            </a: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 Sauthier </a:t>
            </a: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os sacerdotes ......</a:t>
            </a:r>
            <a:endParaRPr lang="pt-BR" sz="3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Capela São João Nepomuceno. </a:t>
            </a: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Luiza, </a:t>
            </a: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15.11.1965</a:t>
            </a:r>
            <a:endParaRPr lang="pt-BR" sz="32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4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92" y="174553"/>
            <a:ext cx="4408050" cy="655005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962" y="1812758"/>
            <a:ext cx="7230457" cy="491185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785962" y="523688"/>
            <a:ext cx="7230457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Primeira Missa no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Brasil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15.11.1965</a:t>
            </a:r>
            <a:endParaRPr lang="pt-BR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84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1" y="176462"/>
            <a:ext cx="4039245" cy="651630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63" y="176463"/>
            <a:ext cx="4065137" cy="651630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360985" y="176462"/>
            <a:ext cx="3287167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 Ademar Agostinho Sauthier </a:t>
            </a: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Rezando sua </a:t>
            </a: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primeira </a:t>
            </a:r>
            <a:r>
              <a:rPr lang="pt-BR" sz="3600" dirty="0">
                <a:solidFill>
                  <a:prstClr val="black"/>
                </a:solidFill>
                <a:latin typeface="Bookman Old Style" panose="02050604050505020204" pitchFamily="18" charset="0"/>
              </a:rPr>
              <a:t>Missa </a:t>
            </a:r>
            <a:endParaRPr lang="pt-BR" sz="36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no Brasil, </a:t>
            </a: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 Capela </a:t>
            </a: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São João Nepomuceno</a:t>
            </a:r>
            <a:endParaRPr lang="pt-BR" sz="3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</a:t>
            </a: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Luiza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15.11.1965</a:t>
            </a:r>
            <a:r>
              <a:rPr lang="pt-BR" sz="36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5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16" y="145366"/>
            <a:ext cx="4485389" cy="659304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726" y="145366"/>
            <a:ext cx="4447032" cy="659304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783014" y="145366"/>
            <a:ext cx="2644727" cy="651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Pe. Ademar Agostinho Sauthier </a:t>
            </a:r>
            <a:endParaRPr lang="pt-BR" sz="36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2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Rezando sua </a:t>
            </a:r>
            <a:endParaRPr lang="pt-BR" sz="3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primeira Missa </a:t>
            </a: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no Brasil, </a:t>
            </a: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na Capela </a:t>
            </a: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São João Nepomuceno</a:t>
            </a: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em</a:t>
            </a: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Santa Luiza </a:t>
            </a: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15.11.1965</a:t>
            </a:r>
            <a:endParaRPr lang="pt-BR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91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96" y="1288176"/>
            <a:ext cx="9258861" cy="545351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73895" y="43902"/>
            <a:ext cx="925886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Primeira Missa no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Brasil do Pe. Ademar Agostinho Sauthier</a:t>
            </a:r>
            <a:endParaRPr lang="pt-BR" sz="36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636369" y="198647"/>
            <a:ext cx="2405575" cy="6795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Rosa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Malvina Werner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</a:p>
          <a:p>
            <a:pPr algn="ctr"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Armando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Gastão Sauthier</a:t>
            </a:r>
          </a:p>
          <a:p>
            <a:pPr algn="ctr"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Clemente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Raymundo Sauthier</a:t>
            </a:r>
          </a:p>
          <a:p>
            <a:pPr algn="ctr"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Luiza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Serafina Gedoz</a:t>
            </a:r>
          </a:p>
          <a:p>
            <a:pPr algn="ctr">
              <a:lnSpc>
                <a:spcPct val="90000"/>
              </a:lnSpc>
            </a:pPr>
            <a:endParaRPr lang="pt-BR" sz="2000" dirty="0" smtClean="0">
              <a:solidFill>
                <a:schemeClr val="accent2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Santa Luiza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15.11.1965</a:t>
            </a:r>
            <a:endParaRPr lang="pt-B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2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70" y="199506"/>
            <a:ext cx="9140810" cy="649224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426630" y="502073"/>
            <a:ext cx="2610196" cy="602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>
                <a:latin typeface="Bookman Old Style" panose="02050604050505020204" pitchFamily="18" charset="0"/>
              </a:rPr>
              <a:t>Encontro </a:t>
            </a:r>
            <a:r>
              <a:rPr lang="pt-BR" sz="3200" b="1" dirty="0" smtClean="0">
                <a:latin typeface="Bookman Old Style" panose="02050604050505020204" pitchFamily="18" charset="0"/>
              </a:rPr>
              <a:t>da f</a:t>
            </a:r>
            <a:r>
              <a:rPr lang="pt-BR" sz="3300" b="1" dirty="0" smtClean="0">
                <a:latin typeface="Bookman Old Style" panose="02050604050505020204" pitchFamily="18" charset="0"/>
              </a:rPr>
              <a:t>amília </a:t>
            </a:r>
            <a:r>
              <a:rPr lang="pt-BR" sz="3300" b="1" dirty="0" err="1" smtClean="0">
                <a:latin typeface="Bookman Old Style" panose="02050604050505020204" pitchFamily="18" charset="0"/>
              </a:rPr>
              <a:t>Sauthier</a:t>
            </a:r>
            <a:endParaRPr lang="pt-BR" sz="33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300" b="1" dirty="0">
                <a:latin typeface="Bookman Old Style" panose="02050604050505020204" pitchFamily="18" charset="0"/>
              </a:rPr>
              <a:t>p</a:t>
            </a:r>
            <a:r>
              <a:rPr lang="pt-BR" sz="3300" b="1" dirty="0" smtClean="0">
                <a:latin typeface="Bookman Old Style" panose="02050604050505020204" pitchFamily="18" charset="0"/>
              </a:rPr>
              <a:t>ara festejar os </a:t>
            </a:r>
            <a:r>
              <a:rPr lang="pt-BR" sz="3300" b="1" dirty="0">
                <a:latin typeface="Bookman Old Style" panose="02050604050505020204" pitchFamily="18" charset="0"/>
              </a:rPr>
              <a:t>15 </a:t>
            </a:r>
            <a:r>
              <a:rPr lang="pt-BR" sz="3300" b="1" dirty="0" smtClean="0">
                <a:latin typeface="Bookman Old Style" panose="02050604050505020204" pitchFamily="18" charset="0"/>
              </a:rPr>
              <a:t>anos de </a:t>
            </a:r>
            <a:r>
              <a:rPr lang="pt-BR" sz="3300" b="1" dirty="0">
                <a:latin typeface="Bookman Old Style" panose="02050604050505020204" pitchFamily="18" charset="0"/>
              </a:rPr>
              <a:t>Ordenação </a:t>
            </a:r>
            <a:r>
              <a:rPr lang="pt-BR" sz="3300" b="1" dirty="0" err="1" smtClean="0">
                <a:latin typeface="Bookman Old Style" panose="02050604050505020204" pitchFamily="18" charset="0"/>
              </a:rPr>
              <a:t>Sacerdotaldo</a:t>
            </a:r>
            <a:r>
              <a:rPr lang="pt-BR" sz="3300" b="1" dirty="0" smtClean="0">
                <a:latin typeface="Bookman Old Style" panose="02050604050505020204" pitchFamily="18" charset="0"/>
              </a:rPr>
              <a:t> Padre </a:t>
            </a:r>
            <a:r>
              <a:rPr lang="pt-BR" sz="3300" b="1" dirty="0">
                <a:latin typeface="Bookman Old Style" panose="02050604050505020204" pitchFamily="18" charset="0"/>
              </a:rPr>
              <a:t>Ademar Agostinho </a:t>
            </a:r>
            <a:r>
              <a:rPr lang="pt-BR" sz="3300" b="1" dirty="0" err="1">
                <a:latin typeface="Bookman Old Style" panose="02050604050505020204" pitchFamily="18" charset="0"/>
              </a:rPr>
              <a:t>Sauthier</a:t>
            </a:r>
            <a:r>
              <a:rPr lang="pt-BR" sz="3300" b="1" dirty="0">
                <a:latin typeface="Bookman Old Style" panose="02050604050505020204" pitchFamily="18" charset="0"/>
              </a:rPr>
              <a:t> </a:t>
            </a:r>
            <a:endParaRPr lang="pt-BR" sz="33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300" b="1" dirty="0" smtClean="0">
                <a:latin typeface="Bookman Old Style" panose="02050604050505020204" pitchFamily="18" charset="0"/>
              </a:rPr>
              <a:t>em </a:t>
            </a:r>
            <a:r>
              <a:rPr lang="pt-BR" sz="3300" b="1" dirty="0">
                <a:latin typeface="Bookman Old Style" panose="02050604050505020204" pitchFamily="18" charset="0"/>
              </a:rPr>
              <a:t>1979</a:t>
            </a:r>
            <a:endParaRPr lang="pt-BR" sz="3300" b="1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16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493" y="211623"/>
            <a:ext cx="6120113" cy="5144148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8" y="1865126"/>
            <a:ext cx="6333458" cy="484849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-2" y="0"/>
            <a:ext cx="6334300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Audiência do Pe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.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Dr. Ademar Agostinho com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Sua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Santidade Papa João Paulo II e </a:t>
            </a:r>
            <a:r>
              <a:rPr lang="pt-BR" sz="3200" b="1" dirty="0" smtClean="0">
                <a:latin typeface="Bookman Old Style" panose="02050604050505020204" pitchFamily="18" charset="0"/>
              </a:rPr>
              <a:t>Dom </a:t>
            </a:r>
            <a:r>
              <a:rPr lang="pt-BR" sz="3200" b="1" dirty="0">
                <a:latin typeface="Bookman Old Style" panose="02050604050505020204" pitchFamily="18" charset="0"/>
              </a:rPr>
              <a:t>Sinísio </a:t>
            </a:r>
            <a:r>
              <a:rPr lang="pt-BR" sz="3200" b="1" dirty="0" smtClean="0">
                <a:latin typeface="Bookman Old Style" panose="02050604050505020204" pitchFamily="18" charset="0"/>
              </a:rPr>
              <a:t>Bohn</a:t>
            </a: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611692" y="5469156"/>
            <a:ext cx="54119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 Papa João Paulo II foi Canonizado em </a:t>
            </a: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27.04.2014</a:t>
            </a:r>
            <a:r>
              <a:rPr lang="pt-BR" sz="25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endParaRPr lang="pt-BR" sz="25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pelo Papa Francisco</a:t>
            </a:r>
          </a:p>
          <a:p>
            <a:pPr lvl="0" algn="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Roma, 1985 </a:t>
            </a:r>
            <a:endParaRPr lang="pt-BR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78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55" y="126612"/>
            <a:ext cx="4480948" cy="662083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45873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84" y="223168"/>
            <a:ext cx="8541756" cy="644564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8911244" y="280081"/>
            <a:ext cx="3280756" cy="635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Luisa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Serafina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suas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filhas</a:t>
            </a:r>
          </a:p>
          <a:p>
            <a:pPr lvl="0" algn="ctr">
              <a:lnSpc>
                <a:spcPct val="90000"/>
              </a:lnSpc>
            </a:pPr>
            <a:endParaRPr lang="pt-BR" sz="15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5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Atrás:</a:t>
            </a: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5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esq</a:t>
            </a: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p/ </a:t>
            </a:r>
            <a:r>
              <a:rPr lang="pt-BR" sz="25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dir</a:t>
            </a:r>
            <a:endParaRPr lang="pt-BR" sz="25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Célia </a:t>
            </a:r>
            <a:r>
              <a:rPr lang="pt-BR" sz="25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Libânia</a:t>
            </a: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, Clotilde Terezinha, </a:t>
            </a:r>
          </a:p>
          <a:p>
            <a:pPr lvl="0" algn="ctr">
              <a:lnSpc>
                <a:spcPct val="90000"/>
              </a:lnSpc>
            </a:pPr>
            <a:r>
              <a:rPr lang="pt-BR" sz="2500" smtClean="0">
                <a:solidFill>
                  <a:prstClr val="black"/>
                </a:solidFill>
                <a:latin typeface="Bookman Old Style" panose="02050604050505020204" pitchFamily="18" charset="0"/>
              </a:rPr>
              <a:t>Inês </a:t>
            </a: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Josefina, Lucide Verônica</a:t>
            </a:r>
          </a:p>
          <a:p>
            <a:pPr lvl="0" algn="ctr">
              <a:lnSpc>
                <a:spcPct val="90000"/>
              </a:lnSpc>
            </a:pPr>
            <a:endParaRPr lang="pt-BR" sz="15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5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À frente:</a:t>
            </a:r>
          </a:p>
          <a:p>
            <a:pPr lvl="0" algn="ctr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(Ir.) Isabel Gertrudes</a:t>
            </a:r>
          </a:p>
          <a:p>
            <a:pPr lvl="0" algn="ctr">
              <a:lnSpc>
                <a:spcPct val="90000"/>
              </a:lnSpc>
            </a:pPr>
            <a:r>
              <a:rPr lang="pt-BR" sz="25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Luisa</a:t>
            </a: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Serafina</a:t>
            </a:r>
          </a:p>
          <a:p>
            <a:pPr lvl="0" algn="ctr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(Ir.) Genoveva Rosa</a:t>
            </a:r>
            <a:endParaRPr lang="pt-B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05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39" y="255464"/>
            <a:ext cx="7434867" cy="6364085"/>
          </a:xfrm>
          <a:prstGeom prst="rect">
            <a:avLst/>
          </a:prstGeom>
          <a:ln>
            <a:solidFill>
              <a:schemeClr val="accent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7826644" y="48757"/>
            <a:ext cx="4234550" cy="705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Jubileu de Agostinho Sauthier</a:t>
            </a:r>
          </a:p>
          <a:p>
            <a:pPr algn="ctr">
              <a:lnSpc>
                <a:spcPct val="90000"/>
              </a:lnSpc>
            </a:pPr>
            <a:endParaRPr lang="pt-BR" sz="10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300" dirty="0" smtClean="0">
                <a:latin typeface="Bookman Old Style" panose="02050604050505020204" pitchFamily="18" charset="0"/>
              </a:rPr>
              <a:t>Nossa comunidade terá a alegria de acolher, no dia 24 de dezembro próximo, o Pe. Ademar Agostinho Sauthier que celebrará o 50º aniversário de sua ordenação e sua primeira missa na Igreja de Charrat. Cordiais boas vindas a todos por viver uma missa de meia-noite com a participação de uma delegação composta de cerca de 20 pessoas, parentes e amigos do </a:t>
            </a:r>
          </a:p>
          <a:p>
            <a:pPr algn="ctr">
              <a:lnSpc>
                <a:spcPct val="90000"/>
              </a:lnSpc>
            </a:pPr>
            <a:r>
              <a:rPr lang="pt-BR" sz="2300" dirty="0" smtClean="0">
                <a:latin typeface="Bookman Old Style" panose="02050604050505020204" pitchFamily="18" charset="0"/>
              </a:rPr>
              <a:t>Pe. Agostinho.</a:t>
            </a:r>
          </a:p>
          <a:p>
            <a:pPr algn="ctr">
              <a:lnSpc>
                <a:spcPct val="90000"/>
              </a:lnSpc>
            </a:pPr>
            <a:endParaRPr lang="pt-BR" sz="1200" i="1" dirty="0" smtClean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2000" i="1" dirty="0" smtClean="0">
                <a:latin typeface="Bookman Old Style" panose="02050604050505020204" pitchFamily="18" charset="0"/>
              </a:rPr>
              <a:t>O Conselho da Comunidade</a:t>
            </a:r>
          </a:p>
          <a:p>
            <a:pPr algn="ctr">
              <a:lnSpc>
                <a:spcPct val="90000"/>
              </a:lnSpc>
            </a:pPr>
            <a:endParaRPr lang="pt-BR" sz="800" i="1" dirty="0" smtClean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2000" i="1" dirty="0" smtClean="0">
                <a:latin typeface="Bookman Old Style" panose="02050604050505020204" pitchFamily="18" charset="0"/>
              </a:rPr>
              <a:t>Charrat, 1 dezembro de 2014</a:t>
            </a:r>
            <a:endParaRPr lang="pt-BR" sz="2000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56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" y="1117459"/>
            <a:ext cx="8353399" cy="558645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295422" y="112541"/>
            <a:ext cx="823780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Jubileu de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Ouro do Sacerdócio de Pe. Ademar Agostinho Sauthier no Brasil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640613" y="196948"/>
            <a:ext cx="3551388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Celebrantes da Missa em Ação de Graças</a:t>
            </a:r>
          </a:p>
          <a:p>
            <a:pPr lvl="0" algn="ctr">
              <a:lnSpc>
                <a:spcPct val="90000"/>
              </a:lnSpc>
            </a:pPr>
            <a:endParaRPr lang="pt-BR" sz="1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Pe.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Dom </a:t>
            </a:r>
            <a:r>
              <a:rPr lang="pt-BR" sz="2400" dirty="0">
                <a:latin typeface="Bookman Old Style" panose="02050604050505020204" pitchFamily="18" charset="0"/>
              </a:rPr>
              <a:t>Paulo </a:t>
            </a:r>
            <a:r>
              <a:rPr lang="pt-BR" sz="2400" dirty="0" smtClean="0">
                <a:latin typeface="Bookman Old Style" panose="02050604050505020204" pitchFamily="18" charset="0"/>
              </a:rPr>
              <a:t>Antonio</a:t>
            </a:r>
          </a:p>
          <a:p>
            <a:pPr lvl="0" algn="ctr"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       de Conto</a:t>
            </a:r>
          </a:p>
          <a:p>
            <a:pPr lvl="0" algn="ctr"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(Bispo de Montenegro)</a:t>
            </a:r>
            <a:r>
              <a:rPr lang="pt-BR" dirty="0"/>
              <a:t> </a:t>
            </a:r>
            <a:endParaRPr lang="pt-BR" dirty="0" smtClean="0"/>
          </a:p>
          <a:p>
            <a:pPr lvl="0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 Ademar</a:t>
            </a:r>
          </a:p>
          <a:p>
            <a:pPr lvl="0" algn="ctr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Agostinho Sauthier</a:t>
            </a:r>
            <a:endParaRPr lang="pt-BR" sz="2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Pe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 Márcio Weber</a:t>
            </a:r>
          </a:p>
          <a:p>
            <a:pPr lvl="0">
              <a:lnSpc>
                <a:spcPct val="90000"/>
              </a:lnSpc>
            </a:pP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(Pároco de São Vendelino)</a:t>
            </a:r>
            <a:endParaRPr lang="pt-BR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Pe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 Moisés A. Dalcin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Pe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 Moacir Canal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Pe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 Paulo A. Romani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Pe.</a:t>
            </a:r>
          </a:p>
          <a:p>
            <a:pPr>
              <a:lnSpc>
                <a:spcPct val="90000"/>
              </a:lnSpc>
            </a:pPr>
            <a:endParaRPr lang="pt-BR" sz="2000" dirty="0" smtClean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 smtClean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200" dirty="0" smtClean="0">
                <a:latin typeface="Bookman Old Style" panose="02050604050505020204" pitchFamily="18" charset="0"/>
              </a:rPr>
              <a:t>Santa Luiza, nov. 2015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54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" y="192494"/>
            <a:ext cx="9188757" cy="653628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368589" y="192494"/>
            <a:ext cx="2823412" cy="685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Missa em Ação de graças na Capela São João Nepomuceno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pelo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Jubileu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de Ouro do Sacerdócio de Pe. Ademar Agostinho Sauthier no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Brasil</a:t>
            </a:r>
          </a:p>
          <a:p>
            <a:pPr lvl="0" algn="ctr">
              <a:lnSpc>
                <a:spcPct val="90000"/>
              </a:lnSpc>
            </a:pPr>
            <a:endParaRPr lang="pt-BR" sz="28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Luiza,</a:t>
            </a:r>
          </a:p>
          <a:p>
            <a:pPr lvl="0" algn="ct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11.2015</a:t>
            </a:r>
          </a:p>
        </p:txBody>
      </p:sp>
    </p:spTree>
    <p:extLst>
      <p:ext uri="{BB962C8B-B14F-4D97-AF65-F5344CB8AC3E}">
        <p14:creationId xmlns:p14="http://schemas.microsoft.com/office/powerpoint/2010/main" val="88257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93" y="283778"/>
            <a:ext cx="8773650" cy="6269009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CaixaDeTexto 1"/>
          <p:cNvSpPr txBox="1"/>
          <p:nvPr/>
        </p:nvSpPr>
        <p:spPr>
          <a:xfrm>
            <a:off x="9369083" y="154745"/>
            <a:ext cx="2715066" cy="685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Paroquianos da Igreja de Nsa. Sra. de Mont Serrat</a:t>
            </a:r>
          </a:p>
          <a:p>
            <a:pPr lvl="0"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 Porto Alegre,</a:t>
            </a:r>
          </a:p>
          <a:p>
            <a:pPr lvl="0"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presidida pelo Pe. </a:t>
            </a:r>
          </a:p>
          <a:p>
            <a:pPr lvl="0"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Ademar </a:t>
            </a: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Agostinho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Sauthier,</a:t>
            </a:r>
          </a:p>
          <a:p>
            <a:pPr lvl="0" algn="ctr">
              <a:lnSpc>
                <a:spcPct val="90000"/>
              </a:lnSpc>
            </a:pPr>
            <a:r>
              <a:rPr lang="pt-BR" sz="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participando nos festejos do seu Jubileu Sacerdotal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4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9" y="172818"/>
            <a:ext cx="8891163" cy="6525528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9193876" y="172818"/>
            <a:ext cx="2998124" cy="676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 Ademar </a:t>
            </a:r>
            <a:r>
              <a:rPr lang="pt-BR" sz="33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Agostinho </a:t>
            </a:r>
            <a:r>
              <a:rPr lang="pt-BR" sz="33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3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suas irmãs</a:t>
            </a:r>
          </a:p>
          <a:p>
            <a:pPr lvl="0" algn="ctr">
              <a:lnSpc>
                <a:spcPct val="90000"/>
              </a:lnSpc>
            </a:pPr>
            <a:r>
              <a:rPr lang="pt-BR" sz="33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Genoveva Rosa,</a:t>
            </a:r>
          </a:p>
          <a:p>
            <a:pPr lvl="0" algn="ctr">
              <a:lnSpc>
                <a:spcPct val="90000"/>
              </a:lnSpc>
            </a:pPr>
            <a:r>
              <a:rPr lang="pt-BR" sz="33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Célia </a:t>
            </a:r>
            <a:r>
              <a:rPr lang="pt-BR" sz="33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Libânia</a:t>
            </a:r>
            <a:r>
              <a:rPr lang="pt-BR" sz="33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, Clotilde Terezinha,</a:t>
            </a:r>
          </a:p>
          <a:p>
            <a:pPr lvl="0" algn="ctr">
              <a:lnSpc>
                <a:spcPct val="90000"/>
              </a:lnSpc>
            </a:pPr>
            <a:r>
              <a:rPr lang="pt-BR" sz="33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Inês Josefina,</a:t>
            </a:r>
          </a:p>
          <a:p>
            <a:pPr lvl="0" algn="ctr">
              <a:lnSpc>
                <a:spcPct val="90000"/>
              </a:lnSpc>
            </a:pPr>
            <a:r>
              <a:rPr lang="pt-BR" sz="33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Ir. Cacilda Mercedes, </a:t>
            </a:r>
            <a:r>
              <a:rPr lang="pt-BR" sz="33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33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09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737</Words>
  <Application>Microsoft Office PowerPoint</Application>
  <PresentationFormat>Widescreen</PresentationFormat>
  <Paragraphs>184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1" baseType="lpstr">
      <vt:lpstr>Arial</vt:lpstr>
      <vt:lpstr>Bell MT</vt:lpstr>
      <vt:lpstr>Bookman Old Style</vt:lpstr>
      <vt:lpstr>Georgia</vt:lpstr>
      <vt:lpstr>Wingdings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2024-12-25T21:52:14Z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