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3"/>
  </p:notesMasterIdLst>
  <p:handoutMasterIdLst>
    <p:handoutMasterId r:id="rId24"/>
  </p:handoutMasterIdLst>
  <p:sldIdLst>
    <p:sldId id="261" r:id="rId3"/>
    <p:sldId id="263" r:id="rId4"/>
    <p:sldId id="262" r:id="rId5"/>
    <p:sldId id="264" r:id="rId6"/>
    <p:sldId id="265" r:id="rId7"/>
    <p:sldId id="275" r:id="rId8"/>
    <p:sldId id="287" r:id="rId9"/>
    <p:sldId id="288" r:id="rId10"/>
    <p:sldId id="274" r:id="rId11"/>
    <p:sldId id="273" r:id="rId12"/>
    <p:sldId id="266" r:id="rId13"/>
    <p:sldId id="268" r:id="rId14"/>
    <p:sldId id="269" r:id="rId15"/>
    <p:sldId id="276" r:id="rId16"/>
    <p:sldId id="277" r:id="rId17"/>
    <p:sldId id="289" r:id="rId18"/>
    <p:sldId id="290" r:id="rId19"/>
    <p:sldId id="278" r:id="rId20"/>
    <p:sldId id="280" r:id="rId21"/>
    <p:sldId id="286" r:id="rId22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3879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248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179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087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5760" y="339635"/>
            <a:ext cx="1137774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6000" b="1" dirty="0" smtClean="0">
                <a:latin typeface="Bookman Old Style" panose="02050604050505020204" pitchFamily="18" charset="0"/>
              </a:rPr>
              <a:t>FAMÍLIA DE CLEMENTE RAYMUNDO E LUIZA SERAFINA GEDOZ SAUTHIER</a:t>
            </a:r>
          </a:p>
          <a:p>
            <a:pPr algn="ctr">
              <a:lnSpc>
                <a:spcPct val="90000"/>
              </a:lnSpc>
            </a:pPr>
            <a:endParaRPr lang="pt-BR" sz="3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6000" b="1" dirty="0" smtClean="0">
                <a:latin typeface="Bookman Old Style" panose="02050604050505020204" pitchFamily="18" charset="0"/>
              </a:rPr>
              <a:t> TIOS,  PRIMOS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>
                <a:latin typeface="Bookman Old Style" panose="02050604050505020204" pitchFamily="18" charset="0"/>
              </a:rPr>
              <a:t>E  AMIGOS</a:t>
            </a:r>
            <a:endParaRPr lang="pt-BR" sz="5401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2" y="1428678"/>
            <a:ext cx="7350163" cy="5125114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98119" y="49460"/>
            <a:ext cx="1174282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Visita dos primos suíços Henri e Monique Gay Balmaz à Delfina Canal Gedoz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277726" y="1406360"/>
            <a:ext cx="3914274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esq. p/dir.:</a:t>
            </a:r>
          </a:p>
          <a:p>
            <a:pPr lvl="0">
              <a:lnSpc>
                <a:spcPct val="90000"/>
              </a:lnSpc>
            </a:pPr>
            <a:endParaRPr lang="pt-BR" sz="1200" i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Marinez Fontana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Bruno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Monique Gay Balmaz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Neli Isabel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Thums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Letícia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Moacir Emílio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Agostinho Sauthier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Henri Gay Balmaz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(agachado)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3" y="1416424"/>
            <a:ext cx="7539387" cy="5165960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209669" y="65502"/>
            <a:ext cx="1185399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Henri e Monique Gay Balmaz e Pe. Ademar Agostinho Sauthier na casa de Delfina C. Gedoz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261684" y="1223846"/>
            <a:ext cx="3801979" cy="48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Analisando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os documentos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Felix Benjamin Gedoz (pai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Gaspar) </a:t>
            </a:r>
          </a:p>
          <a:p>
            <a:pPr lvl="0" algn="ctr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Henri Gay Balmaz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Agostinho Sauthier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Moacir Emílio Gedoz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esposa Neli Isabel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Thums Gedoz</a:t>
            </a:r>
            <a:endParaRPr lang="pt-BR" sz="2800" dirty="0">
              <a:solidFill>
                <a:srgbClr val="3691AA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6" y="177996"/>
            <a:ext cx="314505" cy="3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3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69" y="181619"/>
            <a:ext cx="4563657" cy="648620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72" y="1826759"/>
            <a:ext cx="6870499" cy="4787276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193627" y="181619"/>
            <a:ext cx="6994147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Marinez Fontana Gedoz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seu filho Bruno Gedoz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sobrinha Letícia Gedoz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9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57" y="324669"/>
            <a:ext cx="8050305" cy="6201636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8588188" y="192506"/>
            <a:ext cx="342734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Delfina Canal Gedoz e seu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neto Bruno. 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Delfina é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esposa de Antônio Gaspar Gedoz, nora de Felix Benjamin Gedoz e</a:t>
            </a:r>
            <a:endParaRPr lang="pt-BR" sz="3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neta da imigrante Marie Louise Sauthier 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14" y="233323"/>
            <a:ext cx="4444353" cy="644881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33" y="233323"/>
            <a:ext cx="3940583" cy="644881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9272337" y="233323"/>
            <a:ext cx="2727158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Antônio Gaspar Gedoz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seus filhos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Alessio Luiz Gedoz 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Benjamin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endParaRPr lang="pt-BR" sz="3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4" y="297232"/>
            <a:ext cx="8972950" cy="6296263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561095" y="353839"/>
            <a:ext cx="2630905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Antônio Gaspar Gedoz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Roberto Sauthier no cemitério</a:t>
            </a: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capela de Santa Luiza</a:t>
            </a:r>
            <a:endParaRPr lang="pt-BR" sz="3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9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" y="958752"/>
            <a:ext cx="4146885" cy="578161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20" y="958752"/>
            <a:ext cx="3850106" cy="578161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977" y="958752"/>
            <a:ext cx="3657601" cy="5781620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1" y="160421"/>
            <a:ext cx="12192000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Décio Antônio e Inês Natalina Canal  /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ª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Comunhão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 3" panose="05040102010807070707" pitchFamily="18" charset="2"/>
              </a:rPr>
              <a:t></a:t>
            </a:r>
            <a:endParaRPr lang="pt-BR" sz="3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348" y="1707987"/>
            <a:ext cx="3621527" cy="4858914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44" y="1707987"/>
            <a:ext cx="7107975" cy="4858914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207225" y="0"/>
            <a:ext cx="1168992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Agostinho Sauthier em visita à família do Pe. José Antônio Sauthier</a:t>
            </a:r>
          </a:p>
          <a:p>
            <a:pPr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Avó Sra. Anna Dupont Sauthier  (c.c. </a:t>
            </a:r>
            <a:r>
              <a:rPr lang="pt-BR" sz="3200" dirty="0">
                <a:latin typeface="Bookman Old Style" panose="02050604050505020204" pitchFamily="18" charset="0"/>
              </a:rPr>
              <a:t>Jose Adolfo </a:t>
            </a:r>
            <a:r>
              <a:rPr lang="pt-BR" sz="3200" dirty="0" smtClean="0">
                <a:latin typeface="Bookman Old Style" panose="02050604050505020204" pitchFamily="18" charset="0"/>
              </a:rPr>
              <a:t>Sauthier)</a:t>
            </a:r>
            <a:endParaRPr lang="pt-BR" sz="3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8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39" y="322734"/>
            <a:ext cx="4297750" cy="6217613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4924926" y="173230"/>
            <a:ext cx="7267074" cy="638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Residência de Anna Dupont Sauthier, avó do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Pe. José Antônio Sauthier</a:t>
            </a:r>
          </a:p>
          <a:p>
            <a:pPr>
              <a:lnSpc>
                <a:spcPct val="90000"/>
              </a:lnSpc>
            </a:pPr>
            <a:endParaRPr lang="pt-BR" sz="1400" dirty="0" smtClean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• Darci Dupont</a:t>
            </a:r>
            <a:endParaRPr lang="pt-BR" sz="2800" dirty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• Rafael Dupont (fº de Darci)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• Pe. Ademar Agostinho Sauthier</a:t>
            </a:r>
            <a:endParaRPr lang="pt-BR" sz="2800" dirty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• Anna Dupont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• Pe. José Antônio Sauthier </a:t>
            </a:r>
            <a:r>
              <a:rPr lang="pt-BR" sz="3200" dirty="0">
                <a:sym typeface="Wingdings" panose="05000000000000000000" pitchFamily="2" charset="2"/>
              </a:rPr>
              <a:t></a:t>
            </a:r>
            <a:endParaRPr lang="pt-BR" sz="3200" b="1" dirty="0" smtClean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srgbClr val="222222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 (menino: visitante, não parente)</a:t>
            </a:r>
            <a:endParaRPr lang="pt-BR" sz="2800" dirty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600" dirty="0" smtClean="0">
              <a:solidFill>
                <a:srgbClr val="22222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800" b="1" dirty="0" smtClean="0">
                <a:solidFill>
                  <a:srgbClr val="222222"/>
                </a:solidFill>
                <a:latin typeface="Bell MT" panose="02020503060305020303" pitchFamily="18" charset="0"/>
              </a:rPr>
              <a:t> </a:t>
            </a: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Pai: Bruno Silvino Anacleto Afonso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  Avô: </a:t>
            </a:r>
            <a:r>
              <a:rPr lang="pt-BR" sz="2800" dirty="0" smtClean="0">
                <a:latin typeface="Bookman Old Style" panose="02050604050505020204" pitchFamily="18" charset="0"/>
              </a:rPr>
              <a:t>José </a:t>
            </a:r>
            <a:r>
              <a:rPr lang="pt-BR" sz="2800" dirty="0">
                <a:latin typeface="Bookman Old Style" panose="02050604050505020204" pitchFamily="18" charset="0"/>
              </a:rPr>
              <a:t>Adolfo </a:t>
            </a:r>
            <a:r>
              <a:rPr lang="pt-BR" sz="2800" dirty="0" smtClean="0">
                <a:latin typeface="Bookman Old Style" panose="02050604050505020204" pitchFamily="18" charset="0"/>
              </a:rPr>
              <a:t>Sauthier </a:t>
            </a:r>
            <a:r>
              <a:rPr lang="pt-BR" sz="2000" dirty="0" smtClean="0">
                <a:latin typeface="Bookman Old Style" panose="02050604050505020204" pitchFamily="18" charset="0"/>
              </a:rPr>
              <a:t>(e Anna Dupont)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  Bisavô: Emílio Luiz Germano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  Trisavô: Louis Jacob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srgbClr val="222222"/>
                </a:solidFill>
                <a:latin typeface="Bookman Old Style" panose="02050604050505020204" pitchFamily="18" charset="0"/>
              </a:rPr>
              <a:t>  Tataravô: Joseph Barthélémy Sauthier</a:t>
            </a:r>
          </a:p>
        </p:txBody>
      </p:sp>
    </p:spTree>
    <p:extLst>
      <p:ext uri="{BB962C8B-B14F-4D97-AF65-F5344CB8AC3E}">
        <p14:creationId xmlns:p14="http://schemas.microsoft.com/office/powerpoint/2010/main" val="233663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28338" y="16042"/>
            <a:ext cx="118230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Filhas de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Jacques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Denicol e </a:t>
            </a:r>
            <a:r>
              <a:rPr lang="pt-BR" sz="3600" b="1" dirty="0" smtClean="0">
                <a:latin typeface="Bookman Old Style" panose="02050604050505020204" pitchFamily="18" charset="0"/>
              </a:rPr>
              <a:t>Marie </a:t>
            </a:r>
            <a:r>
              <a:rPr lang="pt-BR" sz="3600" b="1" dirty="0">
                <a:latin typeface="Bookman Old Style" panose="02050604050505020204" pitchFamily="18" charset="0"/>
              </a:rPr>
              <a:t>Joséphine 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r>
              <a:rPr lang="pt-BR" sz="3600" b="1" dirty="0" smtClean="0">
                <a:latin typeface="Bookman Old Style" panose="02050604050505020204" pitchFamily="18" charset="0"/>
              </a:rPr>
              <a:t>Sauthier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8338" y="1761758"/>
            <a:ext cx="2470483" cy="394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i="1" dirty="0" smtClean="0">
                <a:latin typeface="Bookman Old Style" panose="02050604050505020204" pitchFamily="18" charset="0"/>
              </a:rPr>
              <a:t>Da esq. p/dir.:</a:t>
            </a:r>
          </a:p>
          <a:p>
            <a:pPr>
              <a:lnSpc>
                <a:spcPct val="90000"/>
              </a:lnSpc>
            </a:pP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•</a:t>
            </a:r>
            <a:r>
              <a:rPr lang="pt-BR" sz="2600" dirty="0" smtClean="0">
                <a:latin typeface="Bookman Old Style" panose="02050604050505020204" pitchFamily="18" charset="0"/>
              </a:rPr>
              <a:t>Vilma Nair</a:t>
            </a:r>
          </a:p>
          <a:p>
            <a:pPr>
              <a:lnSpc>
                <a:spcPct val="90000"/>
              </a:lnSpc>
            </a:pPr>
            <a:r>
              <a:rPr lang="pt-BR" sz="1600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• </a:t>
            </a:r>
            <a:r>
              <a:rPr lang="pt-BR" sz="2600" dirty="0" smtClean="0">
                <a:latin typeface="Bookman Old Style" panose="02050604050505020204" pitchFamily="18" charset="0"/>
              </a:rPr>
              <a:t>Inocência 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  Adolfina</a:t>
            </a:r>
          </a:p>
          <a:p>
            <a:pPr algn="ctr">
              <a:lnSpc>
                <a:spcPct val="90000"/>
              </a:lnSpc>
            </a:pPr>
            <a:endParaRPr lang="pt-BR" sz="16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• </a:t>
            </a:r>
            <a:r>
              <a:rPr lang="pt-BR" sz="2600" dirty="0" smtClean="0">
                <a:latin typeface="Bookman Old Style" panose="02050604050505020204" pitchFamily="18" charset="0"/>
              </a:rPr>
              <a:t>Maria 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Marcelina</a:t>
            </a:r>
          </a:p>
          <a:p>
            <a:pPr algn="ctr">
              <a:lnSpc>
                <a:spcPct val="90000"/>
              </a:lnSpc>
            </a:pPr>
            <a:endParaRPr lang="pt-BR" sz="16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• </a:t>
            </a:r>
            <a:r>
              <a:rPr lang="pt-BR" sz="2600" dirty="0" smtClean="0">
                <a:latin typeface="Bookman Old Style" panose="02050604050505020204" pitchFamily="18" charset="0"/>
              </a:rPr>
              <a:t>Isabel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 Justina</a:t>
            </a:r>
            <a:endParaRPr lang="pt-BR" sz="2600" dirty="0">
              <a:latin typeface="Bookman Old Style" panose="020506040505050202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088" y="968189"/>
            <a:ext cx="8940465" cy="5595959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3006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667">
            <a:off x="890548" y="222786"/>
            <a:ext cx="4671091" cy="658546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5747481" y="657726"/>
            <a:ext cx="6032143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Esther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Emer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Filha de Alberto </a:t>
            </a:r>
            <a:r>
              <a:rPr lang="pt-BR" sz="2800" dirty="0">
                <a:latin typeface="Bookman Old Style" panose="02050604050505020204" pitchFamily="18" charset="0"/>
              </a:rPr>
              <a:t>José Sauthier </a:t>
            </a:r>
            <a:r>
              <a:rPr lang="pt-BR" sz="2800" dirty="0" smtClean="0">
                <a:latin typeface="Bookman Old Style" panose="02050604050505020204" pitchFamily="18" charset="0"/>
              </a:rPr>
              <a:t>e Maria </a:t>
            </a:r>
            <a:r>
              <a:rPr lang="pt-BR" sz="2800" dirty="0" err="1" smtClean="0">
                <a:latin typeface="Bookman Old Style" panose="02050604050505020204" pitchFamily="18" charset="0"/>
              </a:rPr>
              <a:t>Primmaz</a:t>
            </a:r>
            <a:r>
              <a:rPr lang="pt-BR" sz="2800" dirty="0" smtClean="0">
                <a:latin typeface="Bookman Old Style" panose="02050604050505020204" pitchFamily="18" charset="0"/>
              </a:rPr>
              <a:t>, e sua prima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Maria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Primmaz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Filha de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2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0" y="352926"/>
            <a:ext cx="4104902" cy="6132542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5135479" y="752976"/>
            <a:ext cx="6432884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Filhos de  Júlio </a:t>
            </a:r>
            <a:r>
              <a:rPr lang="pt-BR" sz="4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Emer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e</a:t>
            </a:r>
          </a:p>
          <a:p>
            <a:pPr lvl="0" algn="ctr">
              <a:lnSpc>
                <a:spcPct val="90000"/>
              </a:lnSpc>
            </a:pPr>
            <a:endParaRPr lang="pt-BR" sz="1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Esther Sauthier</a:t>
            </a:r>
          </a:p>
          <a:p>
            <a:pPr lvl="0" algn="ctr">
              <a:lnSpc>
                <a:spcPct val="90000"/>
              </a:lnSpc>
            </a:pPr>
            <a:endParaRPr lang="pt-BR" sz="4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• </a:t>
            </a:r>
            <a:r>
              <a:rPr lang="pt-BR" sz="3600" dirty="0" smtClean="0">
                <a:latin typeface="Bookman Old Style" panose="02050604050505020204" pitchFamily="18" charset="0"/>
              </a:rPr>
              <a:t>Getúlio Emer (maior)</a:t>
            </a:r>
          </a:p>
          <a:p>
            <a:pPr lvl="0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• </a:t>
            </a:r>
            <a:r>
              <a:rPr lang="pt-BR" sz="3600" dirty="0" smtClean="0">
                <a:latin typeface="Bookman Old Style" panose="02050604050505020204" pitchFamily="18" charset="0"/>
              </a:rPr>
              <a:t>Jaime Emer   (menor) </a:t>
            </a:r>
          </a:p>
          <a:p>
            <a:pPr lvl="0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3600" dirty="0">
                <a:solidFill>
                  <a:prstClr val="black"/>
                </a:solidFill>
                <a:latin typeface="Bookman Old Style" panose="02050604050505020204" pitchFamily="18" charset="0"/>
              </a:rPr>
              <a:t>Maria Jandira Emer</a:t>
            </a:r>
          </a:p>
          <a:p>
            <a:pPr lvl="0">
              <a:lnSpc>
                <a:spcPct val="90000"/>
              </a:lnSpc>
            </a:pPr>
            <a:endParaRPr lang="pt-BR" sz="3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4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1" y="1345910"/>
            <a:ext cx="3756268" cy="5165046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37640" y="38100"/>
            <a:ext cx="7081307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Francisco Affonso Martin e Angélica Joana Sauthier Gedoz </a:t>
            </a:r>
            <a:endParaRPr lang="pt-BR" sz="33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515653" y="4670737"/>
            <a:ext cx="170329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Sophia Felicia Gedoz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435643" y="1684421"/>
            <a:ext cx="2037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No colo</a:t>
            </a:r>
          </a:p>
          <a:p>
            <a:pPr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 filho</a:t>
            </a:r>
          </a:p>
          <a:p>
            <a:pPr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Danilo</a:t>
            </a:r>
          </a:p>
          <a:p>
            <a:pPr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</a:p>
          <a:p>
            <a:pPr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« </a:t>
            </a:r>
            <a:r>
              <a:rPr lang="pt-BR" sz="2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1936</a:t>
            </a:r>
            <a:endParaRPr lang="pt-BR" sz="2600" b="1" dirty="0">
              <a:solidFill>
                <a:schemeClr val="accent2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18" y="280403"/>
            <a:ext cx="4087905" cy="5654109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570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87432"/>
            <a:ext cx="4295795" cy="6645065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8" y="148596"/>
            <a:ext cx="4128288" cy="6559216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315326" y="314275"/>
            <a:ext cx="3172814" cy="622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Clara </a:t>
            </a:r>
          </a:p>
          <a:p>
            <a:pPr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Adelina</a:t>
            </a:r>
          </a:p>
          <a:p>
            <a:pPr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 Dupont</a:t>
            </a:r>
          </a:p>
          <a:p>
            <a:pPr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ell MT" panose="02020503060305020303" pitchFamily="18" charset="0"/>
              </a:rPr>
              <a:t>«</a:t>
            </a:r>
            <a:endParaRPr lang="pt-BR" sz="33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3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3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33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ell MT" panose="02020503060305020303" pitchFamily="18" charset="0"/>
              </a:rPr>
              <a:t>»</a:t>
            </a:r>
            <a:endParaRPr lang="pt-BR" sz="4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Wilma</a:t>
            </a:r>
          </a:p>
          <a:p>
            <a:pPr algn="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Serafina </a:t>
            </a:r>
          </a:p>
          <a:p>
            <a:pPr algn="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</a:p>
          <a:p>
            <a:pPr algn="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Dupont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2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97224" y="0"/>
            <a:ext cx="806823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Fam.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Clara Adelina Gedoz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Honório José Dupont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22024" y="800291"/>
            <a:ext cx="3944470" cy="546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200" i="1" dirty="0" smtClean="0">
                <a:solidFill>
                  <a:prstClr val="black"/>
                </a:solidFill>
              </a:rPr>
              <a:t>     </a:t>
            </a:r>
            <a:r>
              <a:rPr lang="pt-BR" sz="2400" i="1" dirty="0" smtClean="0">
                <a:solidFill>
                  <a:prstClr val="black"/>
                </a:solidFill>
              </a:rPr>
              <a:t>Atrás:</a:t>
            </a:r>
          </a:p>
          <a:p>
            <a:pPr lvl="0"/>
            <a:endParaRPr lang="pt-BR" sz="1200" i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 smtClean="0">
                <a:solidFill>
                  <a:prstClr val="black"/>
                </a:solidFill>
              </a:rPr>
              <a:t>Genésio</a:t>
            </a:r>
            <a:r>
              <a:rPr lang="pt-BR" sz="2400" dirty="0" smtClean="0">
                <a:solidFill>
                  <a:prstClr val="black"/>
                </a:solidFill>
              </a:rPr>
              <a:t> Victório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1930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Nilza Maria            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1927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Honorina </a:t>
            </a:r>
            <a:r>
              <a:rPr lang="pt-BR" sz="2400" dirty="0">
                <a:solidFill>
                  <a:prstClr val="black"/>
                </a:solidFill>
              </a:rPr>
              <a:t>Luiza   </a:t>
            </a:r>
            <a:r>
              <a:rPr lang="pt-BR" sz="2400" dirty="0" smtClean="0">
                <a:solidFill>
                  <a:prstClr val="black"/>
                </a:solidFill>
              </a:rPr>
              <a:t>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1925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Gentila                    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1923</a:t>
            </a:r>
            <a:endParaRPr lang="pt-BR" sz="24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Elza Verginia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1922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Armindo </a:t>
            </a:r>
            <a:r>
              <a:rPr lang="pt-BR" sz="2400" dirty="0" smtClean="0">
                <a:solidFill>
                  <a:prstClr val="black"/>
                </a:solidFill>
              </a:rPr>
              <a:t>Fermino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1926</a:t>
            </a:r>
          </a:p>
          <a:p>
            <a:pPr lvl="0">
              <a:lnSpc>
                <a:spcPct val="90000"/>
              </a:lnSpc>
            </a:pPr>
            <a:endParaRPr lang="pt-BR" sz="24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      Frente: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1200" dirty="0" smtClean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Gaspar  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solidFill>
                  <a:prstClr val="black"/>
                </a:solidFill>
              </a:rPr>
              <a:t> 1934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Octávio </a:t>
            </a:r>
            <a:r>
              <a:rPr lang="pt-BR" sz="2400" dirty="0">
                <a:solidFill>
                  <a:prstClr val="black"/>
                </a:solidFill>
              </a:rPr>
              <a:t>Reinaldo  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400" dirty="0">
                <a:solidFill>
                  <a:prstClr val="black"/>
                </a:solidFill>
              </a:rPr>
              <a:t>1936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b="1" dirty="0">
                <a:solidFill>
                  <a:prstClr val="black"/>
                </a:solidFill>
              </a:rPr>
              <a:t>Clara Adelina</a:t>
            </a:r>
            <a:r>
              <a:rPr lang="pt-BR" sz="2400" dirty="0">
                <a:solidFill>
                  <a:prstClr val="black"/>
                </a:solidFill>
              </a:rPr>
              <a:t>    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1900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???????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>
                <a:solidFill>
                  <a:prstClr val="black"/>
                </a:solidFill>
              </a:rPr>
              <a:t>Honório José</a:t>
            </a:r>
            <a:r>
              <a:rPr lang="pt-BR" sz="2400" dirty="0">
                <a:solidFill>
                  <a:prstClr val="black"/>
                </a:solidFill>
              </a:rPr>
              <a:t>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1898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Amélia Sophia 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1933</a:t>
            </a:r>
            <a:endParaRPr lang="pt-BR" sz="2400" dirty="0">
              <a:solidFill>
                <a:srgbClr val="3691AA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6"/>
          <a:stretch/>
        </p:blipFill>
        <p:spPr>
          <a:xfrm>
            <a:off x="268940" y="1338828"/>
            <a:ext cx="7602072" cy="5260415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9779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10" y="799556"/>
            <a:ext cx="7475666" cy="5801964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0" y="35858"/>
            <a:ext cx="12192000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Fam.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Wilma Serafina Gedoz 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Fermino Pedro Dupont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04094" y="491515"/>
            <a:ext cx="3908612" cy="649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 Augustinho Tercilho Rossi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1941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 Margarete Inês Dupont Rossi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1964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3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4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5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6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7 Liria Margarida Dupont Rossi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1941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8 Josemar Rossi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1967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9 Lídia Elsa Dupont Fachini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1938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10 Diva Inês Fachini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1964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11 Danilo Fachini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1963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12 Narciso Clemente Dupont</a:t>
            </a:r>
            <a:r>
              <a:rPr lang="pt-BR" sz="14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1933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13 Silvestre Fachini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1932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14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15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16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17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18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19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20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21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22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23 Irmã Eleonora Sofia Dupont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1940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24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25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26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27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28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29 Wilma Serafina Gedoz Dupont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1904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30 Fermino Pedro Dupont </a:t>
            </a:r>
            <a:r>
              <a:rPr lang="pt-BR" sz="1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1904</a:t>
            </a:r>
            <a:endParaRPr lang="pt-BR" sz="14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31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32</a:t>
            </a:r>
          </a:p>
          <a:p>
            <a:pPr>
              <a:lnSpc>
                <a:spcPct val="90000"/>
              </a:lnSpc>
            </a:pPr>
            <a:r>
              <a:rPr lang="pt-BR" sz="1400" b="1" dirty="0" smtClean="0">
                <a:latin typeface="Bookman Old Style" panose="02050604050505020204" pitchFamily="18" charset="0"/>
              </a:rPr>
              <a:t>33</a:t>
            </a:r>
            <a:endParaRPr lang="pt-BR" sz="1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6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4" y="322729"/>
            <a:ext cx="5082823" cy="6195302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464" y="1305111"/>
            <a:ext cx="3400926" cy="485157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5550569" y="51430"/>
            <a:ext cx="636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Família de Celeste Maffasioli e Maria Emília Gedoz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550570" y="6256421"/>
            <a:ext cx="3557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Celeste Maffasioli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115447" y="1305111"/>
            <a:ext cx="2964258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Celeste</a:t>
            </a:r>
          </a:p>
          <a:p>
            <a:pPr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Maffasioli Maria Emília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Gedoz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Ercília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Elisa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Francisca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Anair Leonora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Leopoldina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Sophia</a:t>
            </a:r>
          </a:p>
          <a:p>
            <a:pPr algn="ctr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Obs: Maria Emília estava grávida de Lourdes Terezinha</a:t>
            </a:r>
          </a:p>
        </p:txBody>
      </p:sp>
    </p:spTree>
    <p:extLst>
      <p:ext uri="{BB962C8B-B14F-4D97-AF65-F5344CB8AC3E}">
        <p14:creationId xmlns:p14="http://schemas.microsoft.com/office/powerpoint/2010/main" val="150660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8" y="968189"/>
            <a:ext cx="8517015" cy="5538301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96676" y="112295"/>
            <a:ext cx="1163052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Jovens Amigas de Santa Luiza e Santa Clara Baixa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031706" y="802105"/>
            <a:ext cx="3031957" cy="5937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De pé:</a:t>
            </a:r>
          </a:p>
          <a:p>
            <a:pPr>
              <a:lnSpc>
                <a:spcPct val="90000"/>
              </a:lnSpc>
            </a:pPr>
            <a:endParaRPr lang="pt-BR" sz="1000" i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Lucide Zwirtes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Inês Josefina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Clementina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Canal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Lourdes</a:t>
            </a:r>
          </a:p>
          <a:p>
            <a:pPr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Deitos</a:t>
            </a:r>
          </a:p>
          <a:p>
            <a:pPr>
              <a:lnSpc>
                <a:spcPct val="90000"/>
              </a:lnSpc>
            </a:pPr>
            <a:endParaRPr lang="pt-BR" sz="1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Sentadas:</a:t>
            </a:r>
          </a:p>
          <a:p>
            <a:pPr>
              <a:lnSpc>
                <a:spcPct val="90000"/>
              </a:lnSpc>
            </a:pPr>
            <a:endParaRPr lang="pt-BR" sz="1000" i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Terezinha</a:t>
            </a:r>
          </a:p>
          <a:p>
            <a:pPr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Canal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Rosa Malvina</a:t>
            </a:r>
          </a:p>
          <a:p>
            <a:pPr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Werner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Cília Dalcin</a:t>
            </a:r>
          </a:p>
        </p:txBody>
      </p:sp>
    </p:spTree>
    <p:extLst>
      <p:ext uri="{BB962C8B-B14F-4D97-AF65-F5344CB8AC3E}">
        <p14:creationId xmlns:p14="http://schemas.microsoft.com/office/powerpoint/2010/main" val="268520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13" y="298425"/>
            <a:ext cx="9118512" cy="6232015"/>
          </a:xfrm>
          <a:prstGeom prst="rect">
            <a:avLst/>
          </a:prstGeom>
          <a:ln w="2286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930063" y="385011"/>
            <a:ext cx="2085473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Rogério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Bruno 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Sauthier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e seus 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colegas 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de </a:t>
            </a:r>
            <a:endParaRPr lang="pt-BR" sz="1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serviço 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militar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331116" y="6304541"/>
            <a:ext cx="16844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1953 </a:t>
            </a:r>
            <a:r>
              <a:rPr lang="pt-BR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?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7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677</Words>
  <Application>Microsoft Office PowerPoint</Application>
  <PresentationFormat>Widescreen</PresentationFormat>
  <Paragraphs>217</Paragraphs>
  <Slides>20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Bell MT</vt:lpstr>
      <vt:lpstr>Bookman Old Style</vt:lpstr>
      <vt:lpstr>Georgia</vt:lpstr>
      <vt:lpstr>Wingdings</vt:lpstr>
      <vt:lpstr>Wingdings 3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2024-12-19T23:17:57Z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