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20"/>
  </p:notesMasterIdLst>
  <p:handoutMasterIdLst>
    <p:handoutMasterId r:id="rId21"/>
  </p:handoutMasterIdLst>
  <p:sldIdLst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890" autoAdjust="0"/>
  </p:normalViewPr>
  <p:slideViewPr>
    <p:cSldViewPr snapToGrid="0">
      <p:cViewPr varScale="1">
        <p:scale>
          <a:sx n="54" d="100"/>
          <a:sy n="54" d="100"/>
        </p:scale>
        <p:origin x="138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0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8906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pt-BR" smtClean="0"/>
              <a:t>28/02/2025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pt-BR" smtClean="0"/>
              <a:t>28/02/2025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5392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1404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Água3"/>
          <p:cNvSpPr/>
          <p:nvPr/>
        </p:nvSpPr>
        <p:spPr>
          <a:xfrm>
            <a:off x="2553" y="5243132"/>
            <a:ext cx="12188953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5" name="Céu"/>
          <p:cNvSpPr/>
          <p:nvPr/>
        </p:nvSpPr>
        <p:spPr>
          <a:xfrm>
            <a:off x="2553" y="0"/>
            <a:ext cx="12188953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6" name="Água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5497901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Água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221111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-1424" y="5961106"/>
            <a:ext cx="12188953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5875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05875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1" cap="all" baseline="0">
                <a:solidFill>
                  <a:schemeClr val="accent2"/>
                </a:solidFill>
              </a:defRPr>
            </a:lvl1pPr>
            <a:lvl2pPr marL="457211" indent="0" algn="ctr">
              <a:buNone/>
              <a:defRPr sz="2800"/>
            </a:lvl2pPr>
            <a:lvl3pPr marL="914422" indent="0" algn="ctr">
              <a:buNone/>
              <a:defRPr sz="2400"/>
            </a:lvl3pPr>
            <a:lvl4pPr marL="1371635" indent="0" algn="ctr">
              <a:buNone/>
              <a:defRPr sz="2000"/>
            </a:lvl4pPr>
            <a:lvl5pPr marL="1828846" indent="0" algn="ctr">
              <a:buNone/>
              <a:defRPr sz="2000"/>
            </a:lvl5pPr>
            <a:lvl6pPr marL="2286057" indent="0" algn="ctr">
              <a:buNone/>
              <a:defRPr sz="2000"/>
            </a:lvl6pPr>
            <a:lvl7pPr marL="2743268" indent="0" algn="ctr">
              <a:buNone/>
              <a:defRPr sz="2000"/>
            </a:lvl7pPr>
            <a:lvl8pPr marL="3200481" indent="0" algn="ctr">
              <a:buNone/>
              <a:defRPr sz="2000"/>
            </a:lvl8pPr>
            <a:lvl9pPr marL="3657692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5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6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8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1"/>
            </a:lvl1pPr>
            <a:lvl2pPr>
              <a:defRPr sz="1600"/>
            </a:lvl2pPr>
            <a:lvl3pPr>
              <a:defRPr sz="140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1"/>
            </a:lvl2pPr>
            <a:lvl3pPr>
              <a:defRPr sz="1600"/>
            </a:lvl3pPr>
            <a:lvl4pPr>
              <a:defRPr sz="1401"/>
            </a:lvl4pPr>
            <a:lvl5pPr>
              <a:defRPr sz="1401"/>
            </a:lvl5pPr>
            <a:lvl6pPr>
              <a:defRPr sz="1401"/>
            </a:lvl6pPr>
            <a:lvl7pPr>
              <a:defRPr sz="1401"/>
            </a:lvl7pPr>
            <a:lvl8pPr>
              <a:defRPr sz="1401"/>
            </a:lvl8pPr>
            <a:lvl9pPr>
              <a:defRPr sz="1401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7482" y="762000"/>
            <a:ext cx="3377132" cy="2743200"/>
          </a:xfrm>
        </p:spPr>
        <p:txBody>
          <a:bodyPr anchor="b">
            <a:normAutofit/>
          </a:bodyPr>
          <a:lstStyle>
            <a:lvl1pPr>
              <a:defRPr sz="3401" b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5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1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7482" y="3554104"/>
            <a:ext cx="3377132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1"/>
            </a:lvl1pPr>
            <a:lvl2pPr marL="457211" indent="0">
              <a:buNone/>
              <a:defRPr sz="1200"/>
            </a:lvl2pPr>
            <a:lvl3pPr marL="914422" indent="0">
              <a:buNone/>
              <a:defRPr sz="1001"/>
            </a:lvl3pPr>
            <a:lvl4pPr marL="1371635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1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274638"/>
            <a:ext cx="2628900" cy="54403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734300" cy="5440362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pt-BR" smtClean="0"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éu"/>
          <p:cNvSpPr/>
          <p:nvPr/>
        </p:nvSpPr>
        <p:spPr>
          <a:xfrm>
            <a:off x="2553" y="-1"/>
            <a:ext cx="12188953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pt-BR" sz="1801" dirty="0"/>
          </a:p>
        </p:txBody>
      </p:sp>
      <p:sp>
        <p:nvSpPr>
          <p:cNvPr id="8" name="Água3"/>
          <p:cNvSpPr/>
          <p:nvPr/>
        </p:nvSpPr>
        <p:spPr>
          <a:xfrm>
            <a:off x="2553" y="6064104"/>
            <a:ext cx="12188953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1" dirty="0"/>
          </a:p>
        </p:txBody>
      </p:sp>
      <p:pic>
        <p:nvPicPr>
          <p:cNvPr id="9" name="Água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4" y="6256185"/>
            <a:ext cx="12188953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Água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4" y="5979395"/>
            <a:ext cx="12188953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5" y="265176"/>
            <a:ext cx="9509758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8" y="6601968"/>
            <a:ext cx="960121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pt-BR" smtClean="0"/>
              <a:pPr/>
              <a:t>28/02/2025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3" y="6601968"/>
            <a:ext cx="7159753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3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3801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7" indent="-228606" algn="l" defTabSz="914422" rtl="0" eaLnBrk="1" latinLnBrk="0" hangingPunct="1">
        <a:lnSpc>
          <a:spcPct val="90000"/>
        </a:lnSpc>
        <a:spcBef>
          <a:spcPts val="1801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54" indent="-228606" algn="l" defTabSz="914422" rtl="0" eaLnBrk="1" latinLnBrk="0" hangingPunct="1">
        <a:lnSpc>
          <a:spcPct val="90000"/>
        </a:lnSpc>
        <a:spcBef>
          <a:spcPts val="1001"/>
        </a:spcBef>
        <a:buSzPct val="100000"/>
        <a:buFont typeface="Arial" pitchFamily="34" charset="0"/>
        <a:buChar char="•"/>
        <a:defRPr sz="18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8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308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35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62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89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616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941" indent="-228606" algn="l" defTabSz="914422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1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1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841" userDrawn="1">
          <p15:clr>
            <a:srgbClr val="F26B43"/>
          </p15:clr>
        </p15:guide>
        <p15:guide id="4" orient="horz" pos="984" userDrawn="1">
          <p15:clr>
            <a:srgbClr val="F26B43"/>
          </p15:clr>
        </p15:guide>
        <p15:guide id="5" orient="horz" pos="3600" userDrawn="1">
          <p15:clr>
            <a:srgbClr val="F26B43"/>
          </p15:clr>
        </p15:guide>
        <p15:guide id="6" pos="8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191717"/>
            <a:ext cx="12192000" cy="665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8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PESQUISAS GENEALÓGICAS </a:t>
            </a:r>
          </a:p>
          <a:p>
            <a:pPr algn="ctr">
              <a:lnSpc>
                <a:spcPct val="90000"/>
              </a:lnSpc>
            </a:pPr>
            <a:r>
              <a:rPr lang="pt-BR" sz="8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EM CARTÓRIOS</a:t>
            </a:r>
          </a:p>
          <a:p>
            <a:pPr algn="ctr">
              <a:lnSpc>
                <a:spcPct val="90000"/>
              </a:lnSpc>
            </a:pPr>
            <a:r>
              <a:rPr lang="pt-BR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pt-BR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* </a:t>
            </a:r>
            <a:r>
              <a:rPr lang="pt-BR" sz="8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CASAMENTOS *</a:t>
            </a:r>
          </a:p>
          <a:p>
            <a:pPr marL="4800600" lvl="8" indent="-1143000" algn="r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t-BR" sz="2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pt-BR" sz="36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                 </a:t>
            </a: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Pesquisadores: </a:t>
            </a:r>
            <a:r>
              <a:rPr lang="pt-BR" sz="3400" b="1" dirty="0" err="1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Adonis</a:t>
            </a: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Valdir </a:t>
            </a:r>
            <a:r>
              <a:rPr lang="pt-BR" sz="3400" b="1" dirty="0" err="1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Fauth</a:t>
            </a: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e</a:t>
            </a:r>
          </a:p>
          <a:p>
            <a:pPr algn="ctr">
              <a:lnSpc>
                <a:spcPct val="90000"/>
              </a:lnSpc>
            </a:pPr>
            <a:r>
              <a:rPr lang="pt-BR" sz="34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                           Pe. Ademar Agostinho </a:t>
            </a:r>
            <a:r>
              <a:rPr lang="pt-BR" sz="3400" b="1" dirty="0" err="1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Bookman Old Style" panose="02050604050505020204" pitchFamily="18" charset="0"/>
              </a:rPr>
              <a:t>Sauthier</a:t>
            </a:r>
            <a:endParaRPr lang="pt-BR" sz="3400" b="1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03" y="438150"/>
            <a:ext cx="4935331" cy="60388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388" y="438150"/>
            <a:ext cx="5164742" cy="60388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0124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53" y="333758"/>
            <a:ext cx="4846205" cy="62821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715" y="319279"/>
            <a:ext cx="4987089" cy="62966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59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93" y="354793"/>
            <a:ext cx="5138968" cy="61715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04" y="340657"/>
            <a:ext cx="5166279" cy="61747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394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21" y="439615"/>
            <a:ext cx="4986549" cy="60963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112" y="438926"/>
            <a:ext cx="4892002" cy="60970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034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64" y="340662"/>
            <a:ext cx="5065331" cy="61980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776" y="322731"/>
            <a:ext cx="5098539" cy="62697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4679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07" y="335830"/>
            <a:ext cx="5032553" cy="62801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502" y="317901"/>
            <a:ext cx="5098539" cy="62801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6522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65" y="356434"/>
            <a:ext cx="5100769" cy="61586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23" y="356434"/>
            <a:ext cx="5032553" cy="61205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2227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52" y="400050"/>
            <a:ext cx="4987095" cy="60579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20" y="400050"/>
            <a:ext cx="5019560" cy="60579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1797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1" y="344019"/>
            <a:ext cx="5083382" cy="61649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113" y="344019"/>
            <a:ext cx="5190003" cy="61649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1160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37" y="454269"/>
            <a:ext cx="5164742" cy="604178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14" y="454269"/>
            <a:ext cx="4986570" cy="60227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7183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3" y="400050"/>
            <a:ext cx="5122953" cy="609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746" y="381000"/>
            <a:ext cx="4986554" cy="609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6035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59" y="398673"/>
            <a:ext cx="4986570" cy="60783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609" y="417723"/>
            <a:ext cx="4986570" cy="60211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6735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41" y="422657"/>
            <a:ext cx="4985468" cy="60507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002" y="403607"/>
            <a:ext cx="4970640" cy="60507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2628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7" y="331884"/>
            <a:ext cx="4986570" cy="62213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19" y="331654"/>
            <a:ext cx="5222284" cy="62215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4709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80" y="456282"/>
            <a:ext cx="4966436" cy="60207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57" y="456282"/>
            <a:ext cx="4940897" cy="60207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08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4772">
            <a:off x="3706473" y="524971"/>
            <a:ext cx="4898571" cy="59545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6852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A2D1E98-7F01-4EF5-BCD3-D1A02B737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pintura com motivo de mar (widescreen)</Template>
  <TotalTime>0</TotalTime>
  <Words>23</Words>
  <Application>Microsoft Office PowerPoint</Application>
  <PresentationFormat>Widescreen</PresentationFormat>
  <Paragraphs>9</Paragraphs>
  <Slides>17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Bookman Old Style</vt:lpstr>
      <vt:lpstr>Georgia</vt:lpstr>
      <vt:lpstr>Ocean_16x9_TP102895251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2017-12-06T18:24:50Z</dcterms:created>
  <dcterms:modified xsi:type="dcterms:W3CDTF">2025-02-28T21:35:09Z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